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319" r:id="rId3"/>
    <p:sldId id="256" r:id="rId4"/>
    <p:sldId id="303" r:id="rId5"/>
    <p:sldId id="285" r:id="rId6"/>
    <p:sldId id="286" r:id="rId7"/>
    <p:sldId id="314" r:id="rId8"/>
    <p:sldId id="288" r:id="rId9"/>
    <p:sldId id="289" r:id="rId10"/>
    <p:sldId id="315" r:id="rId11"/>
    <p:sldId id="290" r:id="rId12"/>
    <p:sldId id="313" r:id="rId13"/>
    <p:sldId id="316" r:id="rId14"/>
    <p:sldId id="317" r:id="rId15"/>
    <p:sldId id="291" r:id="rId16"/>
    <p:sldId id="318" r:id="rId17"/>
    <p:sldId id="297" r:id="rId18"/>
    <p:sldId id="301" r:id="rId19"/>
    <p:sldId id="298" r:id="rId20"/>
    <p:sldId id="281" r:id="rId21"/>
    <p:sldId id="296" r:id="rId22"/>
  </p:sldIdLst>
  <p:sldSz cx="12188825"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0" autoAdjust="0"/>
    <p:restoredTop sz="94790" autoAdjust="0"/>
  </p:normalViewPr>
  <p:slideViewPr>
    <p:cSldViewPr>
      <p:cViewPr varScale="1">
        <p:scale>
          <a:sx n="76" d="100"/>
          <a:sy n="76" d="100"/>
        </p:scale>
        <p:origin x="108" y="31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DA3E8-C7DA-4B4B-8291-FCE7F56CE7FA}"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en-US"/>
        </a:p>
      </dgm:t>
    </dgm:pt>
    <dgm:pt modelId="{3DF6E022-FA4F-438C-998E-E0F73D80A912}">
      <dgm:prSet phldrT="[Text]"/>
      <dgm:spPr>
        <a:blipFill rotWithShape="0">
          <a:blip xmlns:r="http://schemas.openxmlformats.org/officeDocument/2006/relationships" r:embed="rId1"/>
          <a:stretch>
            <a:fillRect/>
          </a:stretch>
        </a:blipFill>
      </dgm:spPr>
      <dgm:t>
        <a:bodyPr/>
        <a:lstStyle/>
        <a:p>
          <a:endParaRPr lang="en-US"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gm:t>
    </dgm:pt>
    <dgm:pt modelId="{15AAB786-2BCA-43FD-ABDD-D6794384E723}" type="parTrans" cxnId="{FD09055E-1DF1-4A05-948A-60744DCB05FF}">
      <dgm:prSet/>
      <dgm:spPr/>
      <dgm:t>
        <a:bodyPr/>
        <a:lstStyle/>
        <a:p>
          <a:endParaRPr lang="en-US"/>
        </a:p>
      </dgm:t>
    </dgm:pt>
    <dgm:pt modelId="{B29CC53E-B833-4FC2-A444-721E6D1DCB03}" type="sibTrans" cxnId="{FD09055E-1DF1-4A05-948A-60744DCB05FF}">
      <dgm:prSet/>
      <dgm:spPr/>
      <dgm:t>
        <a:bodyPr/>
        <a:lstStyle/>
        <a:p>
          <a:endParaRPr lang="en-US"/>
        </a:p>
      </dgm:t>
    </dgm:pt>
    <dgm:pt modelId="{D10F7DD9-4515-4ADF-B131-92090FFBA9AF}">
      <dgm:prSet phldrT="[Text]" custT="1"/>
      <dgm:spPr>
        <a:blipFill rotWithShape="0">
          <a:blip xmlns:r="http://schemas.openxmlformats.org/officeDocument/2006/relationships" r:embed="rId2"/>
          <a:stretch>
            <a:fillRect/>
          </a:stretch>
        </a:blipFill>
      </dgm:spPr>
      <dgm:t>
        <a:bodyPr/>
        <a:lstStyle/>
        <a:p>
          <a:endParaRPr lang="en-US" sz="7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gm:t>
    </dgm:pt>
    <dgm:pt modelId="{5C957175-1E65-4ABB-9DE9-3A0E7518928C}" type="sibTrans" cxnId="{27E0FA42-315C-4529-9B26-5A4C459B04B7}">
      <dgm:prSet/>
      <dgm:spPr/>
      <dgm:t>
        <a:bodyPr/>
        <a:lstStyle/>
        <a:p>
          <a:endParaRPr lang="en-US"/>
        </a:p>
      </dgm:t>
    </dgm:pt>
    <dgm:pt modelId="{35F50F40-169E-4B22-8D54-2FBF3A506409}" type="parTrans" cxnId="{27E0FA42-315C-4529-9B26-5A4C459B04B7}">
      <dgm:prSet/>
      <dgm:spPr/>
      <dgm:t>
        <a:bodyPr/>
        <a:lstStyle/>
        <a:p>
          <a:endParaRPr lang="en-US"/>
        </a:p>
      </dgm:t>
    </dgm:pt>
    <dgm:pt modelId="{836F2F2F-5681-42EB-8094-032846BADA26}">
      <dgm:prSet phldrT="[Text]" custT="1"/>
      <dgm:spPr>
        <a:blipFill rotWithShape="0">
          <a:blip xmlns:r="http://schemas.openxmlformats.org/officeDocument/2006/relationships" r:embed="rId3"/>
          <a:stretch>
            <a:fillRect/>
          </a:stretch>
        </a:blipFill>
      </dgm:spPr>
      <dgm:t>
        <a:bodyPr/>
        <a:lstStyle/>
        <a:p>
          <a:pPr rtl="1"/>
          <a:endParaRPr lang="en-US" sz="72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gm:t>
    </dgm:pt>
    <dgm:pt modelId="{6321F695-F4E2-486D-8DC7-05294B2C4C8A}" type="sibTrans" cxnId="{1859E315-F28B-43DE-A498-BCB6385C0787}">
      <dgm:prSet/>
      <dgm:spPr/>
      <dgm:t>
        <a:bodyPr/>
        <a:lstStyle/>
        <a:p>
          <a:endParaRPr lang="en-US"/>
        </a:p>
      </dgm:t>
    </dgm:pt>
    <dgm:pt modelId="{A1AF7EB1-41EF-4E1E-B63B-528A9E2FDD5C}" type="parTrans" cxnId="{1859E315-F28B-43DE-A498-BCB6385C0787}">
      <dgm:prSet/>
      <dgm:spPr/>
      <dgm:t>
        <a:bodyPr/>
        <a:lstStyle/>
        <a:p>
          <a:endParaRPr lang="en-US"/>
        </a:p>
      </dgm:t>
    </dgm:pt>
    <dgm:pt modelId="{9CDF613A-9267-4963-BD1B-4D8739B5025E}" type="pres">
      <dgm:prSet presAssocID="{360DA3E8-C7DA-4B4B-8291-FCE7F56CE7FA}" presName="hierChild1" presStyleCnt="0">
        <dgm:presLayoutVars>
          <dgm:orgChart val="1"/>
          <dgm:chPref val="1"/>
          <dgm:dir/>
          <dgm:animOne val="branch"/>
          <dgm:animLvl val="lvl"/>
          <dgm:resizeHandles/>
        </dgm:presLayoutVars>
      </dgm:prSet>
      <dgm:spPr/>
    </dgm:pt>
    <dgm:pt modelId="{D2C771F7-868D-430B-89D9-82CCB6C9CE43}" type="pres">
      <dgm:prSet presAssocID="{3DF6E022-FA4F-438C-998E-E0F73D80A912}" presName="hierRoot1" presStyleCnt="0">
        <dgm:presLayoutVars>
          <dgm:hierBranch val="init"/>
        </dgm:presLayoutVars>
      </dgm:prSet>
      <dgm:spPr/>
    </dgm:pt>
    <dgm:pt modelId="{C3A9A8AC-52A0-4ADC-89D6-51738A731D43}" type="pres">
      <dgm:prSet presAssocID="{3DF6E022-FA4F-438C-998E-E0F73D80A912}" presName="rootComposite1" presStyleCnt="0"/>
      <dgm:spPr/>
    </dgm:pt>
    <dgm:pt modelId="{60911594-4FAC-48A7-A54A-EF44B8B67641}" type="pres">
      <dgm:prSet presAssocID="{3DF6E022-FA4F-438C-998E-E0F73D80A912}" presName="rootText1" presStyleLbl="node0" presStyleIdx="0" presStyleCnt="1" custLinFactNeighborX="-1795" custLinFactNeighborY="3862">
        <dgm:presLayoutVars>
          <dgm:chPref val="3"/>
        </dgm:presLayoutVars>
      </dgm:prSet>
      <dgm:spPr/>
    </dgm:pt>
    <dgm:pt modelId="{FDF389E3-B656-4BCA-B9CC-ED4BB7E4A201}" type="pres">
      <dgm:prSet presAssocID="{3DF6E022-FA4F-438C-998E-E0F73D80A912}" presName="rootConnector1" presStyleLbl="node1" presStyleIdx="0" presStyleCnt="0"/>
      <dgm:spPr/>
    </dgm:pt>
    <dgm:pt modelId="{12838901-49CB-4A54-BE59-FCC9B25664B1}" type="pres">
      <dgm:prSet presAssocID="{3DF6E022-FA4F-438C-998E-E0F73D80A912}" presName="hierChild2" presStyleCnt="0"/>
      <dgm:spPr/>
    </dgm:pt>
    <dgm:pt modelId="{AAFCA5D7-6EBF-4DC7-A1B5-062886A1A984}" type="pres">
      <dgm:prSet presAssocID="{35F50F40-169E-4B22-8D54-2FBF3A506409}" presName="Name37" presStyleLbl="parChTrans1D2" presStyleIdx="0" presStyleCnt="2"/>
      <dgm:spPr/>
    </dgm:pt>
    <dgm:pt modelId="{D7F738EA-7482-419C-860A-A4BD10F28A94}" type="pres">
      <dgm:prSet presAssocID="{D10F7DD9-4515-4ADF-B131-92090FFBA9AF}" presName="hierRoot2" presStyleCnt="0">
        <dgm:presLayoutVars>
          <dgm:hierBranch val="init"/>
        </dgm:presLayoutVars>
      </dgm:prSet>
      <dgm:spPr/>
    </dgm:pt>
    <dgm:pt modelId="{17B29EA5-65BC-42B1-908F-4145469DA74D}" type="pres">
      <dgm:prSet presAssocID="{D10F7DD9-4515-4ADF-B131-92090FFBA9AF}" presName="rootComposite" presStyleCnt="0"/>
      <dgm:spPr/>
    </dgm:pt>
    <dgm:pt modelId="{AE45C690-FBA0-4A7A-A442-FC5BD095B9F7}" type="pres">
      <dgm:prSet presAssocID="{D10F7DD9-4515-4ADF-B131-92090FFBA9AF}" presName="rootText" presStyleLbl="node2" presStyleIdx="0" presStyleCnt="2" custScaleX="106780">
        <dgm:presLayoutVars>
          <dgm:chPref val="3"/>
        </dgm:presLayoutVars>
      </dgm:prSet>
      <dgm:spPr/>
    </dgm:pt>
    <dgm:pt modelId="{5B4610B6-FA1E-423D-BBA0-F987554411D6}" type="pres">
      <dgm:prSet presAssocID="{D10F7DD9-4515-4ADF-B131-92090FFBA9AF}" presName="rootConnector" presStyleLbl="node2" presStyleIdx="0" presStyleCnt="2"/>
      <dgm:spPr/>
    </dgm:pt>
    <dgm:pt modelId="{C33F0DA2-F74C-4320-B8B0-FE09BFC642A4}" type="pres">
      <dgm:prSet presAssocID="{D10F7DD9-4515-4ADF-B131-92090FFBA9AF}" presName="hierChild4" presStyleCnt="0"/>
      <dgm:spPr/>
    </dgm:pt>
    <dgm:pt modelId="{F180157F-02E0-4F60-8AE0-90B7C5B74582}" type="pres">
      <dgm:prSet presAssocID="{D10F7DD9-4515-4ADF-B131-92090FFBA9AF}" presName="hierChild5" presStyleCnt="0"/>
      <dgm:spPr/>
    </dgm:pt>
    <dgm:pt modelId="{7E9A0CCF-EE48-4150-BF6F-A7BE5C13E206}" type="pres">
      <dgm:prSet presAssocID="{A1AF7EB1-41EF-4E1E-B63B-528A9E2FDD5C}" presName="Name37" presStyleLbl="parChTrans1D2" presStyleIdx="1" presStyleCnt="2"/>
      <dgm:spPr/>
    </dgm:pt>
    <dgm:pt modelId="{A1532B3C-C5AB-418A-BAC2-ABA6391C1FDF}" type="pres">
      <dgm:prSet presAssocID="{836F2F2F-5681-42EB-8094-032846BADA26}" presName="hierRoot2" presStyleCnt="0">
        <dgm:presLayoutVars>
          <dgm:hierBranch val="init"/>
        </dgm:presLayoutVars>
      </dgm:prSet>
      <dgm:spPr/>
    </dgm:pt>
    <dgm:pt modelId="{B97EE8FF-0C2C-4455-B901-526F813D7BF1}" type="pres">
      <dgm:prSet presAssocID="{836F2F2F-5681-42EB-8094-032846BADA26}" presName="rootComposite" presStyleCnt="0"/>
      <dgm:spPr/>
    </dgm:pt>
    <dgm:pt modelId="{25A0E1D1-5688-4147-A73E-C713AEC44162}" type="pres">
      <dgm:prSet presAssocID="{836F2F2F-5681-42EB-8094-032846BADA26}" presName="rootText" presStyleLbl="node2" presStyleIdx="1" presStyleCnt="2">
        <dgm:presLayoutVars>
          <dgm:chPref val="3"/>
        </dgm:presLayoutVars>
      </dgm:prSet>
      <dgm:spPr/>
    </dgm:pt>
    <dgm:pt modelId="{DA4EFE36-9D98-41A6-8833-15F76DEA7138}" type="pres">
      <dgm:prSet presAssocID="{836F2F2F-5681-42EB-8094-032846BADA26}" presName="rootConnector" presStyleLbl="node2" presStyleIdx="1" presStyleCnt="2"/>
      <dgm:spPr/>
    </dgm:pt>
    <dgm:pt modelId="{F0D86EEC-635E-4D03-8F0C-FE8AEAC9C215}" type="pres">
      <dgm:prSet presAssocID="{836F2F2F-5681-42EB-8094-032846BADA26}" presName="hierChild4" presStyleCnt="0"/>
      <dgm:spPr/>
    </dgm:pt>
    <dgm:pt modelId="{257A4E08-E537-4C2A-98B1-B117005F2401}" type="pres">
      <dgm:prSet presAssocID="{836F2F2F-5681-42EB-8094-032846BADA26}" presName="hierChild5" presStyleCnt="0"/>
      <dgm:spPr/>
    </dgm:pt>
    <dgm:pt modelId="{4AC3E0A3-3C3E-4B7E-AE26-9986FAEE338B}" type="pres">
      <dgm:prSet presAssocID="{3DF6E022-FA4F-438C-998E-E0F73D80A912}" presName="hierChild3" presStyleCnt="0"/>
      <dgm:spPr/>
    </dgm:pt>
  </dgm:ptLst>
  <dgm:cxnLst>
    <dgm:cxn modelId="{96234902-1549-4FC3-9059-5C7482FA1921}" type="presOf" srcId="{836F2F2F-5681-42EB-8094-032846BADA26}" destId="{DA4EFE36-9D98-41A6-8833-15F76DEA7138}" srcOrd="1" destOrd="0" presId="urn:microsoft.com/office/officeart/2005/8/layout/orgChart1"/>
    <dgm:cxn modelId="{33439204-94C3-4C0D-A633-637C73F827FE}" type="presOf" srcId="{3DF6E022-FA4F-438C-998E-E0F73D80A912}" destId="{60911594-4FAC-48A7-A54A-EF44B8B67641}" srcOrd="0" destOrd="0" presId="urn:microsoft.com/office/officeart/2005/8/layout/orgChart1"/>
    <dgm:cxn modelId="{17D75C05-BEFA-4CF7-99D8-CFA9C512E384}" type="presOf" srcId="{360DA3E8-C7DA-4B4B-8291-FCE7F56CE7FA}" destId="{9CDF613A-9267-4963-BD1B-4D8739B5025E}" srcOrd="0" destOrd="0" presId="urn:microsoft.com/office/officeart/2005/8/layout/orgChart1"/>
    <dgm:cxn modelId="{8A83860A-8501-4846-9EBF-B23314F45A21}" type="presOf" srcId="{836F2F2F-5681-42EB-8094-032846BADA26}" destId="{25A0E1D1-5688-4147-A73E-C713AEC44162}" srcOrd="0" destOrd="0" presId="urn:microsoft.com/office/officeart/2005/8/layout/orgChart1"/>
    <dgm:cxn modelId="{2C26B413-6D9C-491D-BDDE-4D378CAAE8C0}" type="presOf" srcId="{35F50F40-169E-4B22-8D54-2FBF3A506409}" destId="{AAFCA5D7-6EBF-4DC7-A1B5-062886A1A984}" srcOrd="0" destOrd="0" presId="urn:microsoft.com/office/officeart/2005/8/layout/orgChart1"/>
    <dgm:cxn modelId="{1859E315-F28B-43DE-A498-BCB6385C0787}" srcId="{3DF6E022-FA4F-438C-998E-E0F73D80A912}" destId="{836F2F2F-5681-42EB-8094-032846BADA26}" srcOrd="1" destOrd="0" parTransId="{A1AF7EB1-41EF-4E1E-B63B-528A9E2FDD5C}" sibTransId="{6321F695-F4E2-486D-8DC7-05294B2C4C8A}"/>
    <dgm:cxn modelId="{FD09055E-1DF1-4A05-948A-60744DCB05FF}" srcId="{360DA3E8-C7DA-4B4B-8291-FCE7F56CE7FA}" destId="{3DF6E022-FA4F-438C-998E-E0F73D80A912}" srcOrd="0" destOrd="0" parTransId="{15AAB786-2BCA-43FD-ABDD-D6794384E723}" sibTransId="{B29CC53E-B833-4FC2-A444-721E6D1DCB03}"/>
    <dgm:cxn modelId="{27E0FA42-315C-4529-9B26-5A4C459B04B7}" srcId="{3DF6E022-FA4F-438C-998E-E0F73D80A912}" destId="{D10F7DD9-4515-4ADF-B131-92090FFBA9AF}" srcOrd="0" destOrd="0" parTransId="{35F50F40-169E-4B22-8D54-2FBF3A506409}" sibTransId="{5C957175-1E65-4ABB-9DE9-3A0E7518928C}"/>
    <dgm:cxn modelId="{6469706D-A667-4890-A1BA-7C81A18A040A}" type="presOf" srcId="{D10F7DD9-4515-4ADF-B131-92090FFBA9AF}" destId="{5B4610B6-FA1E-423D-BBA0-F987554411D6}" srcOrd="1" destOrd="0" presId="urn:microsoft.com/office/officeart/2005/8/layout/orgChart1"/>
    <dgm:cxn modelId="{C1797DDF-76A8-4DA2-A6CC-F3035B287066}" type="presOf" srcId="{D10F7DD9-4515-4ADF-B131-92090FFBA9AF}" destId="{AE45C690-FBA0-4A7A-A442-FC5BD095B9F7}" srcOrd="0" destOrd="0" presId="urn:microsoft.com/office/officeart/2005/8/layout/orgChart1"/>
    <dgm:cxn modelId="{163BE4E3-F7D6-4875-B1EE-91926A0A4B32}" type="presOf" srcId="{A1AF7EB1-41EF-4E1E-B63B-528A9E2FDD5C}" destId="{7E9A0CCF-EE48-4150-BF6F-A7BE5C13E206}" srcOrd="0" destOrd="0" presId="urn:microsoft.com/office/officeart/2005/8/layout/orgChart1"/>
    <dgm:cxn modelId="{CFCDAAE5-79D7-4970-BB6A-769861542137}" type="presOf" srcId="{3DF6E022-FA4F-438C-998E-E0F73D80A912}" destId="{FDF389E3-B656-4BCA-B9CC-ED4BB7E4A201}" srcOrd="1" destOrd="0" presId="urn:microsoft.com/office/officeart/2005/8/layout/orgChart1"/>
    <dgm:cxn modelId="{E600B80C-0C1F-45DA-8E98-E62CD4C079EF}" type="presParOf" srcId="{9CDF613A-9267-4963-BD1B-4D8739B5025E}" destId="{D2C771F7-868D-430B-89D9-82CCB6C9CE43}" srcOrd="0" destOrd="0" presId="urn:microsoft.com/office/officeart/2005/8/layout/orgChart1"/>
    <dgm:cxn modelId="{D94D5020-5E83-4F5E-AC25-797FDBEDAB99}" type="presParOf" srcId="{D2C771F7-868D-430B-89D9-82CCB6C9CE43}" destId="{C3A9A8AC-52A0-4ADC-89D6-51738A731D43}" srcOrd="0" destOrd="0" presId="urn:microsoft.com/office/officeart/2005/8/layout/orgChart1"/>
    <dgm:cxn modelId="{8F991321-E6C9-49CE-84AF-61823912B3DF}" type="presParOf" srcId="{C3A9A8AC-52A0-4ADC-89D6-51738A731D43}" destId="{60911594-4FAC-48A7-A54A-EF44B8B67641}" srcOrd="0" destOrd="0" presId="urn:microsoft.com/office/officeart/2005/8/layout/orgChart1"/>
    <dgm:cxn modelId="{A0A31766-A21E-42F9-9E96-8CF9975D924E}" type="presParOf" srcId="{C3A9A8AC-52A0-4ADC-89D6-51738A731D43}" destId="{FDF389E3-B656-4BCA-B9CC-ED4BB7E4A201}" srcOrd="1" destOrd="0" presId="urn:microsoft.com/office/officeart/2005/8/layout/orgChart1"/>
    <dgm:cxn modelId="{EF951085-414F-469B-9C03-AE2ACB45498A}" type="presParOf" srcId="{D2C771F7-868D-430B-89D9-82CCB6C9CE43}" destId="{12838901-49CB-4A54-BE59-FCC9B25664B1}" srcOrd="1" destOrd="0" presId="urn:microsoft.com/office/officeart/2005/8/layout/orgChart1"/>
    <dgm:cxn modelId="{573A9427-0033-4127-BC35-01120E0AD20A}" type="presParOf" srcId="{12838901-49CB-4A54-BE59-FCC9B25664B1}" destId="{AAFCA5D7-6EBF-4DC7-A1B5-062886A1A984}" srcOrd="0" destOrd="0" presId="urn:microsoft.com/office/officeart/2005/8/layout/orgChart1"/>
    <dgm:cxn modelId="{022D41B7-7EA5-44A1-9DF9-A38921A204E3}" type="presParOf" srcId="{12838901-49CB-4A54-BE59-FCC9B25664B1}" destId="{D7F738EA-7482-419C-860A-A4BD10F28A94}" srcOrd="1" destOrd="0" presId="urn:microsoft.com/office/officeart/2005/8/layout/orgChart1"/>
    <dgm:cxn modelId="{A825C8AD-AECC-4481-BED7-40D006AF40B1}" type="presParOf" srcId="{D7F738EA-7482-419C-860A-A4BD10F28A94}" destId="{17B29EA5-65BC-42B1-908F-4145469DA74D}" srcOrd="0" destOrd="0" presId="urn:microsoft.com/office/officeart/2005/8/layout/orgChart1"/>
    <dgm:cxn modelId="{1846B749-D874-4474-9085-6B81F3B33339}" type="presParOf" srcId="{17B29EA5-65BC-42B1-908F-4145469DA74D}" destId="{AE45C690-FBA0-4A7A-A442-FC5BD095B9F7}" srcOrd="0" destOrd="0" presId="urn:microsoft.com/office/officeart/2005/8/layout/orgChart1"/>
    <dgm:cxn modelId="{1AD9CBA3-E7F0-4093-8623-27395C4FA46B}" type="presParOf" srcId="{17B29EA5-65BC-42B1-908F-4145469DA74D}" destId="{5B4610B6-FA1E-423D-BBA0-F987554411D6}" srcOrd="1" destOrd="0" presId="urn:microsoft.com/office/officeart/2005/8/layout/orgChart1"/>
    <dgm:cxn modelId="{71128536-239F-4B5F-A8A7-2556FD84B843}" type="presParOf" srcId="{D7F738EA-7482-419C-860A-A4BD10F28A94}" destId="{C33F0DA2-F74C-4320-B8B0-FE09BFC642A4}" srcOrd="1" destOrd="0" presId="urn:microsoft.com/office/officeart/2005/8/layout/orgChart1"/>
    <dgm:cxn modelId="{7D4ACC9D-6986-42E3-8BD1-18F017EBAC3B}" type="presParOf" srcId="{D7F738EA-7482-419C-860A-A4BD10F28A94}" destId="{F180157F-02E0-4F60-8AE0-90B7C5B74582}" srcOrd="2" destOrd="0" presId="urn:microsoft.com/office/officeart/2005/8/layout/orgChart1"/>
    <dgm:cxn modelId="{48B46783-673B-4E96-A5A5-93E97B25CF61}" type="presParOf" srcId="{12838901-49CB-4A54-BE59-FCC9B25664B1}" destId="{7E9A0CCF-EE48-4150-BF6F-A7BE5C13E206}" srcOrd="2" destOrd="0" presId="urn:microsoft.com/office/officeart/2005/8/layout/orgChart1"/>
    <dgm:cxn modelId="{A2E3325D-422F-4761-8709-62383E86E453}" type="presParOf" srcId="{12838901-49CB-4A54-BE59-FCC9B25664B1}" destId="{A1532B3C-C5AB-418A-BAC2-ABA6391C1FDF}" srcOrd="3" destOrd="0" presId="urn:microsoft.com/office/officeart/2005/8/layout/orgChart1"/>
    <dgm:cxn modelId="{1098B548-5213-4F67-8DF3-2F8962626635}" type="presParOf" srcId="{A1532B3C-C5AB-418A-BAC2-ABA6391C1FDF}" destId="{B97EE8FF-0C2C-4455-B901-526F813D7BF1}" srcOrd="0" destOrd="0" presId="urn:microsoft.com/office/officeart/2005/8/layout/orgChart1"/>
    <dgm:cxn modelId="{BBA081E5-C5D8-4F05-A9CA-B9A01A0F008B}" type="presParOf" srcId="{B97EE8FF-0C2C-4455-B901-526F813D7BF1}" destId="{25A0E1D1-5688-4147-A73E-C713AEC44162}" srcOrd="0" destOrd="0" presId="urn:microsoft.com/office/officeart/2005/8/layout/orgChart1"/>
    <dgm:cxn modelId="{0E0B757A-30AF-4A7B-8165-74B15FC5FC51}" type="presParOf" srcId="{B97EE8FF-0C2C-4455-B901-526F813D7BF1}" destId="{DA4EFE36-9D98-41A6-8833-15F76DEA7138}" srcOrd="1" destOrd="0" presId="urn:microsoft.com/office/officeart/2005/8/layout/orgChart1"/>
    <dgm:cxn modelId="{10FE5A6D-80DD-40FD-B2E5-ECBCEB040A58}" type="presParOf" srcId="{A1532B3C-C5AB-418A-BAC2-ABA6391C1FDF}" destId="{F0D86EEC-635E-4D03-8F0C-FE8AEAC9C215}" srcOrd="1" destOrd="0" presId="urn:microsoft.com/office/officeart/2005/8/layout/orgChart1"/>
    <dgm:cxn modelId="{FD70BA77-5579-4E02-B68C-C591D26FA191}" type="presParOf" srcId="{A1532B3C-C5AB-418A-BAC2-ABA6391C1FDF}" destId="{257A4E08-E537-4C2A-98B1-B117005F2401}" srcOrd="2" destOrd="0" presId="urn:microsoft.com/office/officeart/2005/8/layout/orgChart1"/>
    <dgm:cxn modelId="{F6C3FB1F-1ECD-4B20-885D-F4A39ECC3641}" type="presParOf" srcId="{D2C771F7-868D-430B-89D9-82CCB6C9CE43}" destId="{4AC3E0A3-3C3E-4B7E-AE26-9986FAEE338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A0CCF-EE48-4150-BF6F-A7BE5C13E206}">
      <dsp:nvSpPr>
        <dsp:cNvPr id="0" name=""/>
        <dsp:cNvSpPr/>
      </dsp:nvSpPr>
      <dsp:spPr>
        <a:xfrm>
          <a:off x="4883518" y="1989500"/>
          <a:ext cx="2513498" cy="729693"/>
        </a:xfrm>
        <a:custGeom>
          <a:avLst/>
          <a:gdLst/>
          <a:ahLst/>
          <a:cxnLst/>
          <a:rect l="0" t="0" r="0" b="0"/>
          <a:pathLst>
            <a:path>
              <a:moveTo>
                <a:pt x="0" y="0"/>
              </a:moveTo>
              <a:lnTo>
                <a:pt x="0" y="327900"/>
              </a:lnTo>
              <a:lnTo>
                <a:pt x="2513498" y="327900"/>
              </a:lnTo>
              <a:lnTo>
                <a:pt x="2513498" y="729693"/>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CA5D7-6EBF-4DC7-A1B5-062886A1A984}">
      <dsp:nvSpPr>
        <dsp:cNvPr id="0" name=""/>
        <dsp:cNvSpPr/>
      </dsp:nvSpPr>
      <dsp:spPr>
        <a:xfrm>
          <a:off x="2637115" y="1989500"/>
          <a:ext cx="2246402" cy="729693"/>
        </a:xfrm>
        <a:custGeom>
          <a:avLst/>
          <a:gdLst/>
          <a:ahLst/>
          <a:cxnLst/>
          <a:rect l="0" t="0" r="0" b="0"/>
          <a:pathLst>
            <a:path>
              <a:moveTo>
                <a:pt x="2246402" y="0"/>
              </a:moveTo>
              <a:lnTo>
                <a:pt x="2246402" y="327900"/>
              </a:lnTo>
              <a:lnTo>
                <a:pt x="0" y="327900"/>
              </a:lnTo>
              <a:lnTo>
                <a:pt x="0" y="729693"/>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11594-4FAC-48A7-A54A-EF44B8B67641}">
      <dsp:nvSpPr>
        <dsp:cNvPr id="0" name=""/>
        <dsp:cNvSpPr/>
      </dsp:nvSpPr>
      <dsp:spPr>
        <a:xfrm>
          <a:off x="2970220" y="76202"/>
          <a:ext cx="3826594" cy="1913297"/>
        </a:xfrm>
        <a:prstGeom prst="rect">
          <a:avLst/>
        </a:prstGeom>
        <a:blipFill rotWithShape="0">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b="1" kern="12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sp:txBody>
      <dsp:txXfrm>
        <a:off x="2970220" y="76202"/>
        <a:ext cx="3826594" cy="1913297"/>
      </dsp:txXfrm>
    </dsp:sp>
    <dsp:sp modelId="{AE45C690-FBA0-4A7A-A442-FC5BD095B9F7}">
      <dsp:nvSpPr>
        <dsp:cNvPr id="0" name=""/>
        <dsp:cNvSpPr/>
      </dsp:nvSpPr>
      <dsp:spPr>
        <a:xfrm>
          <a:off x="594097" y="2719193"/>
          <a:ext cx="4086037" cy="1913297"/>
        </a:xfrm>
        <a:prstGeom prst="rect">
          <a:avLst/>
        </a:prstGeom>
        <a:blipFill rotWithShape="0">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endParaRPr lang="en-US" sz="7200" b="1" kern="12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sp:txBody>
      <dsp:txXfrm>
        <a:off x="594097" y="2719193"/>
        <a:ext cx="4086037" cy="1913297"/>
      </dsp:txXfrm>
    </dsp:sp>
    <dsp:sp modelId="{25A0E1D1-5688-4147-A73E-C713AEC44162}">
      <dsp:nvSpPr>
        <dsp:cNvPr id="0" name=""/>
        <dsp:cNvSpPr/>
      </dsp:nvSpPr>
      <dsp:spPr>
        <a:xfrm>
          <a:off x="5483719" y="2719193"/>
          <a:ext cx="3826594" cy="1913297"/>
        </a:xfrm>
        <a:prstGeom prst="rect">
          <a:avLst/>
        </a:prstGeom>
        <a:blipFill rotWithShape="0">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rtl="1">
            <a:lnSpc>
              <a:spcPct val="90000"/>
            </a:lnSpc>
            <a:spcBef>
              <a:spcPct val="0"/>
            </a:spcBef>
            <a:spcAft>
              <a:spcPct val="35000"/>
            </a:spcAft>
            <a:buNone/>
          </a:pPr>
          <a:endParaRPr lang="en-US" sz="7200" b="1" kern="12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sp:txBody>
      <dsp:txXfrm>
        <a:off x="5483719" y="2719193"/>
        <a:ext cx="3826594" cy="19132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1C482589-CB2F-4003-801D-095B67490E73}" type="datetimeFigureOut">
              <a:rPr lang="en-US"/>
              <a:t>3/11/2020</a:t>
            </a:fld>
            <a:endParaRPr/>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A7D4DBF-746C-4C25-853D-8A1CBE8404F4}" type="datetimeFigureOut">
              <a:rPr lang="en-US"/>
              <a:t>3/11/2020</a:t>
            </a:fld>
            <a:endParaRPr/>
          </a:p>
        </p:txBody>
      </p:sp>
      <p:sp>
        <p:nvSpPr>
          <p:cNvPr id="4" name="Slide Image Placeholder 3"/>
          <p:cNvSpPr>
            <a:spLocks noGrp="1" noRot="1" noChangeAspect="1"/>
          </p:cNvSpPr>
          <p:nvPr>
            <p:ph type="sldImg" idx="2"/>
          </p:nvPr>
        </p:nvSpPr>
        <p:spPr>
          <a:xfrm>
            <a:off x="376238" y="698500"/>
            <a:ext cx="6202362" cy="3490913"/>
          </a:xfrm>
          <a:prstGeom prst="rect">
            <a:avLst/>
          </a:prstGeom>
          <a:noFill/>
          <a:ln w="12700">
            <a:solidFill>
              <a:prstClr val="black"/>
            </a:solidFill>
          </a:ln>
        </p:spPr>
        <p:txBody>
          <a:bodyPr vert="horz" lIns="92930" tIns="46465" rIns="92930" bIns="46465" rtlCol="0" anchor="ctr"/>
          <a:lstStyle/>
          <a:p>
            <a:endParaRPr/>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ہدایات برائے مدرّسہ:</a:t>
            </a:r>
          </a:p>
          <a:p>
            <a:pPr algn="r" rtl="1"/>
            <a:r>
              <a:rPr lang="ur-PK" sz="1400" b="1" dirty="0">
                <a:latin typeface="Jameel Noori Nastaleeq" panose="02000503000000020004" pitchFamily="2" charset="-78"/>
                <a:cs typeface="Jameel Noori Nastaleeq" panose="02000503000000020004" pitchFamily="2" charset="-78"/>
              </a:rPr>
              <a:t>دو رکعات نفل پڑھ کے اللہ سے قرآن فہمی کی دعا مانگیں </a:t>
            </a:r>
          </a:p>
          <a:p>
            <a:pPr algn="r" rtl="1"/>
            <a:r>
              <a:rPr lang="ur-PK" sz="1400" b="1" dirty="0">
                <a:latin typeface="Jameel Noori Nastaleeq" panose="02000503000000020004" pitchFamily="2" charset="-78"/>
                <a:cs typeface="Jameel Noori Nastaleeq" panose="02000503000000020004" pitchFamily="2" charset="-78"/>
              </a:rPr>
              <a:t>رب اشرح لی صدری۔۔۔۔۔ دعا مانگیں</a:t>
            </a:r>
          </a:p>
          <a:p>
            <a:pPr algn="r" rtl="1"/>
            <a:r>
              <a:rPr lang="ur-PK" sz="1400" b="1" dirty="0">
                <a:latin typeface="Jameel Noori Nastaleeq" panose="02000503000000020004" pitchFamily="2" charset="-78"/>
                <a:cs typeface="Jameel Noori Nastaleeq" panose="02000503000000020004" pitchFamily="2" charset="-78"/>
              </a:rPr>
              <a:t>تفہیم القرآن سے حاشیوں کا  بغور مطالعہ کریں </a:t>
            </a:r>
          </a:p>
          <a:p>
            <a:pPr algn="r" rtl="1"/>
            <a:r>
              <a:rPr lang="ur-PK" sz="1400" b="1" dirty="0">
                <a:latin typeface="Jameel Noori Nastaleeq" panose="02000503000000020004" pitchFamily="2" charset="-78"/>
                <a:cs typeface="Jameel Noori Nastaleeq" panose="02000503000000020004" pitchFamily="2" charset="-78"/>
              </a:rPr>
              <a:t>دورہ قرآن لیتے ہوئے حاضرین کے ہاتھ میں  ترجمہ قرآن ہو اور آپ کے ہاتھ میں بھی ترجمہ قرآن ہو</a:t>
            </a:r>
          </a:p>
          <a:p>
            <a:pPr algn="r" rtl="1"/>
            <a:r>
              <a:rPr lang="ur-PK" sz="1400" b="1" dirty="0">
                <a:latin typeface="Jameel Noori Nastaleeq" panose="02000503000000020004" pitchFamily="2" charset="-78"/>
                <a:cs typeface="Jameel Noori Nastaleeq" panose="02000503000000020004" pitchFamily="2" charset="-78"/>
              </a:rPr>
              <a:t>جو نکات تفہیم کے حاشیہ سے آپ نے سمجھے ہیں انہیں لکھ کر ساتھ رکھیں ۔</a:t>
            </a:r>
          </a:p>
          <a:p>
            <a:pPr algn="r" rtl="1"/>
            <a:r>
              <a:rPr lang="ur-PK" sz="1400" b="1" dirty="0">
                <a:latin typeface="Jameel Noori Nastaleeq" panose="02000503000000020004" pitchFamily="2" charset="-78"/>
                <a:cs typeface="Jameel Noori Nastaleeq" panose="02000503000000020004" pitchFamily="2" charset="-78"/>
              </a:rPr>
              <a:t>اس پریزنٹیشن میں صرف وہ باتیں لکھی گئی ہیں جو تفہیم سے علاہ ہیں اور جن پر بات کرنے کی ضرورت محسوس ہوئی اسلئے ان نکات کو بھی بغور پڑھیں اور تفہیم کے نکات کو بھی ۔۔۔۔</a:t>
            </a:r>
          </a:p>
          <a:p>
            <a:pPr algn="r" rtl="1"/>
            <a:r>
              <a:rPr lang="ur-PK" sz="1400" b="1" dirty="0">
                <a:latin typeface="Jameel Noori Nastaleeq" panose="02000503000000020004" pitchFamily="2" charset="-78"/>
                <a:cs typeface="Jameel Noori Nastaleeq" panose="02000503000000020004" pitchFamily="2" charset="-78"/>
              </a:rPr>
              <a:t>یہ واضح رہے کہ آپ نے دورہ قرآن لینا ہے دورہ تفسیر نہیں اس لئے ہر آیت کی تشریح نہ کریں ۔</a:t>
            </a:r>
          </a:p>
          <a:p>
            <a:pPr algn="r" rtl="1">
              <a:lnSpc>
                <a:spcPct val="107000"/>
              </a:lnSpc>
            </a:pPr>
            <a:r>
              <a:rPr lang="ur-PK" sz="1400" b="1" dirty="0">
                <a:latin typeface="Jameel Noori Nastaleeq" panose="02000503000000020004" pitchFamily="2" charset="-78"/>
                <a:ea typeface="Calibri" panose="020F0502020204030204" pitchFamily="34" charset="0"/>
                <a:cs typeface="Jameel Noori Nastaleeq" panose="02000503000000020004" pitchFamily="2" charset="-78"/>
              </a:rPr>
              <a:t>عمل کے  نکات نوٹ کر لیں عملی نکتے کی نشاندہی کے بغیر دورہ قرآن ادھورا ہو گا ۔</a:t>
            </a:r>
            <a:endParaRPr lang="en-US" sz="1400" b="1"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b="1" dirty="0">
                <a:latin typeface="Jameel Noori Nastaleeq" panose="02000503000000020004" pitchFamily="2" charset="-78"/>
                <a:ea typeface="Calibri" panose="020F0502020204030204" pitchFamily="34" charset="0"/>
                <a:cs typeface="Jameel Noori Nastaleeq" panose="02000503000000020004" pitchFamily="2" charset="-78"/>
              </a:rPr>
              <a:t>آسان اور عام فہم  دلائل روز مرہ سے دیں،قرآن کی دعوت کو زندہ اور متحرک بنا کرپیش کریں کہ چودہ سو سال پرانی بات نہ لگے </a:t>
            </a:r>
            <a:endParaRPr lang="en-US" sz="1400" b="1"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b="1" dirty="0">
                <a:latin typeface="Jameel Noori Nastaleeq" panose="02000503000000020004" pitchFamily="2" charset="-78"/>
                <a:ea typeface="Calibri" panose="020F0502020204030204" pitchFamily="34" charset="0"/>
                <a:cs typeface="Jameel Noori Nastaleeq" panose="02000503000000020004" pitchFamily="2" charset="-78"/>
              </a:rPr>
              <a:t>آخر میں عمل کے لیے دی جانے والی باتوں کو ضرور دہرا لیا جائے ۔</a:t>
            </a:r>
            <a:endParaRPr lang="en-US" sz="1400" b="1"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r>
              <a:rPr lang="ur-PK" sz="1400" b="1" dirty="0">
                <a:latin typeface="Jameel Noori Nastaleeq" panose="02000503000000020004" pitchFamily="2" charset="-78"/>
                <a:ea typeface="Calibri" panose="020F0502020204030204" pitchFamily="34" charset="0"/>
                <a:cs typeface="Jameel Noori Nastaleeq" panose="02000503000000020004" pitchFamily="2" charset="-78"/>
              </a:rPr>
              <a:t>فقہی اور اختلافی مسائل کو نہیں چھیڑیں ۔ </a:t>
            </a:r>
            <a:endParaRPr lang="en-US" sz="1400" b="1" dirty="0">
              <a:latin typeface="Jameel Noori Nastaleeq" panose="02000503000000020004" pitchFamily="2" charset="-78"/>
              <a:ea typeface="Calibri" panose="020F0502020204030204" pitchFamily="34" charset="0"/>
              <a:cs typeface="Jameel Noori Nastaleeq" panose="02000503000000020004" pitchFamily="2" charset="-78"/>
            </a:endParaRPr>
          </a:p>
          <a:p>
            <a:pPr algn="r" rtl="1">
              <a:lnSpc>
                <a:spcPct val="107000"/>
              </a:lnSpc>
            </a:pPr>
            <a:r>
              <a:rPr lang="ur-PK" sz="1400" b="1" dirty="0">
                <a:solidFill>
                  <a:srgbClr val="006600"/>
                </a:solidFill>
                <a:latin typeface="Jameel Noori Nastaleeq" panose="02000503000000020004" pitchFamily="2" charset="-78"/>
                <a:ea typeface="Calibri" panose="020F0502020204030204" pitchFamily="34" charset="0"/>
                <a:cs typeface="Jameel Noori Nastaleeq" panose="02000503000000020004" pitchFamily="2" charset="-78"/>
              </a:rPr>
              <a:t>اللہ کے بندوں کو جہنم سے بچانے کی تڑپ دل میں ہو گی تو اس کی تپش حاضرین تک پہنچے گی قلب میں چراغ ہو گا تو روشنی ضرور نظر آئے گی  ورنہ دورہ قرآن تاثیر سے خالی ہو گا </a:t>
            </a:r>
            <a:r>
              <a:rPr lang="ur-PK" sz="1400" b="1" dirty="0">
                <a:latin typeface="Jameel Noori Nastaleeq" panose="02000503000000020004" pitchFamily="2" charset="-78"/>
                <a:ea typeface="Calibri" panose="020F0502020204030204" pitchFamily="34" charset="0"/>
                <a:cs typeface="Jameel Noori Nastaleeq" panose="02000503000000020004" pitchFamily="2" charset="-78"/>
              </a:rPr>
              <a:t>۔ جزاک اللہ </a:t>
            </a:r>
            <a:endParaRPr lang="en-US" sz="1400" b="1" dirty="0">
              <a:latin typeface="Jameel Noori Nastaleeq" panose="02000503000000020004" pitchFamily="2" charset="-78"/>
              <a:ea typeface="Calibri" panose="020F0502020204030204" pitchFamily="34"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DE0FDE7-FE71-46E3-9512-437B13AD5F46}" type="slidenum">
              <a:rPr lang="en-US" smtClean="0"/>
              <a:t>2</a:t>
            </a:fld>
            <a:endParaRPr lang="en-US"/>
          </a:p>
        </p:txBody>
      </p:sp>
    </p:spTree>
    <p:extLst>
      <p:ext uri="{BB962C8B-B14F-4D97-AF65-F5344CB8AC3E}">
        <p14:creationId xmlns:p14="http://schemas.microsoft.com/office/powerpoint/2010/main" val="411085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بغیر تحقیق کے کسی چیز کو سچ مان لینا جب کہ اسکے لئے کوئی واضح دلائل بھی نہ ہوں درست رویہ نہیں ہے جو لوگ شرک کرتے ہیں ان کے پاس صرف ہی دلیل ہوتی ہے کہ باپ دادا کو اسی ہی طرح کرتے ہوئے دیکھا ہے جب کہ کائنات کی ہر شے میں یہ نشانیاں موجود ہیں کہ ان کو بنانے والا </a:t>
            </a:r>
            <a:r>
              <a:rPr lang="ur-PK" sz="1400" b="1" dirty="0">
                <a:latin typeface="Jameel Noori Nastaleeq" panose="02000503000000020004" pitchFamily="2" charset="-78"/>
                <a:cs typeface="Jameel Noori Nastaleeq" panose="02000503000000020004" pitchFamily="2" charset="-78"/>
              </a:rPr>
              <a:t>واحد</a:t>
            </a:r>
            <a:r>
              <a:rPr lang="ur-PK" sz="1400" dirty="0">
                <a:latin typeface="Jameel Noori Nastaleeq" panose="02000503000000020004" pitchFamily="2" charset="-78"/>
                <a:cs typeface="Jameel Noori Nastaleeq" panose="02000503000000020004" pitchFamily="2" charset="-78"/>
              </a:rPr>
              <a:t> ہے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DE0FDE7-FE71-46E3-9512-437B13AD5F46}" type="slidenum">
              <a:rPr lang="en-US" smtClean="0"/>
              <a:t>11</a:t>
            </a:fld>
            <a:endParaRPr lang="en-US"/>
          </a:p>
        </p:txBody>
      </p:sp>
    </p:spTree>
    <p:extLst>
      <p:ext uri="{BB962C8B-B14F-4D97-AF65-F5344CB8AC3E}">
        <p14:creationId xmlns:p14="http://schemas.microsoft.com/office/powerpoint/2010/main" val="2344749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305" rtl="1">
              <a:lnSpc>
                <a:spcPct val="107000"/>
              </a:lnSpc>
              <a:defRPr/>
            </a:pP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آیت نمبر47۔48۔49 : جیسے ہر امت کیلئے ایک رسول ہے ویسے ہی ہر امت کیلئے اس کی اجل ( مہلت  کی مدت) بھی مقرر کر دی گئی ہے۔ اللہ کی مشیت کے مطابق یہ مدت بہرحال پوری ہوکر رہے گی ۔ </a:t>
            </a:r>
            <a:endParaRPr lang="en-US"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12</a:t>
            </a:fld>
            <a:endParaRPr lang="en-US"/>
          </a:p>
        </p:txBody>
      </p:sp>
    </p:spTree>
    <p:extLst>
      <p:ext uri="{BB962C8B-B14F-4D97-AF65-F5344CB8AC3E}">
        <p14:creationId xmlns:p14="http://schemas.microsoft.com/office/powerpoint/2010/main" val="3993502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305" rtl="1">
              <a:lnSpc>
                <a:spcPct val="107000"/>
              </a:lnSpc>
              <a:spcAft>
                <a:spcPts val="813"/>
              </a:spcAft>
              <a:defRPr/>
            </a:pPr>
            <a:r>
              <a:rPr lang="ar-SA" sz="1400" dirty="0">
                <a:solidFill>
                  <a:prstClr val="white"/>
                </a:solidFill>
                <a:latin typeface="Jameel Noori Nastaleeq" panose="02000503000000020004" pitchFamily="2" charset="-78"/>
                <a:ea typeface="Times New Roman" panose="02020603050405020304" pitchFamily="18" charset="0"/>
                <a:cs typeface="Jameel Noori Nastaleeq" panose="02000503000000020004" pitchFamily="2" charset="-78"/>
              </a:rPr>
              <a:t>دل </a:t>
            </a:r>
            <a:r>
              <a:rPr lang="ur-PK" sz="1400" dirty="0">
                <a:solidFill>
                  <a:prstClr val="white"/>
                </a:solidFill>
                <a:latin typeface="Jameel Noori Nastaleeq" panose="02000503000000020004" pitchFamily="2" charset="-78"/>
                <a:ea typeface="Times New Roman" panose="02020603050405020304" pitchFamily="18" charset="0"/>
                <a:cs typeface="Jameel Noori Nastaleeq" panose="02000503000000020004" pitchFamily="2" charset="-78"/>
              </a:rPr>
              <a:t> میں </a:t>
            </a:r>
            <a:r>
              <a:rPr lang="ar-SA" sz="1400" dirty="0">
                <a:solidFill>
                  <a:prstClr val="white"/>
                </a:solidFill>
                <a:latin typeface="Jameel Noori Nastaleeq" panose="02000503000000020004" pitchFamily="2" charset="-78"/>
                <a:ea typeface="Times New Roman" panose="02020603050405020304" pitchFamily="18" charset="0"/>
                <a:cs typeface="Jameel Noori Nastaleeq" panose="02000503000000020004" pitchFamily="2" charset="-78"/>
              </a:rPr>
              <a:t>کون کون سی بیماری</a:t>
            </a:r>
            <a:r>
              <a:rPr lang="ur-PK" sz="1400" dirty="0">
                <a:solidFill>
                  <a:prstClr val="white"/>
                </a:solidFill>
                <a:latin typeface="Jameel Noori Nastaleeq" panose="02000503000000020004" pitchFamily="2" charset="-78"/>
                <a:ea typeface="Times New Roman" panose="02020603050405020304" pitchFamily="18" charset="0"/>
                <a:cs typeface="Jameel Noori Nastaleeq" panose="02000503000000020004" pitchFamily="2" charset="-78"/>
              </a:rPr>
              <a:t>اں ہوتی ہیں</a:t>
            </a:r>
            <a:r>
              <a:rPr lang="ar-SA" sz="1400" dirty="0">
                <a:solidFill>
                  <a:prstClr val="white"/>
                </a:solidFill>
                <a:latin typeface="Jameel Noori Nastaleeq" panose="02000503000000020004" pitchFamily="2" charset="-78"/>
                <a:ea typeface="Times New Roman" panose="02020603050405020304" pitchFamily="18" charset="0"/>
                <a:cs typeface="Jameel Noori Nastaleeq" panose="02000503000000020004" pitchFamily="2" charset="-78"/>
              </a:rPr>
              <a:t>؟</a:t>
            </a:r>
            <a:endParaRPr lang="ur-PK" sz="1400" dirty="0">
              <a:solidFill>
                <a:prstClr val="white"/>
              </a:solidFill>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defTabSz="929305" rtl="1">
              <a:lnSpc>
                <a:spcPct val="107000"/>
              </a:lnSpc>
              <a:spcAft>
                <a:spcPts val="813"/>
              </a:spcAft>
              <a:defRPr/>
            </a:pPr>
            <a:r>
              <a:rPr lang="ur-PK" sz="1400" dirty="0">
                <a:solidFill>
                  <a:prstClr val="white"/>
                </a:solidFill>
                <a:latin typeface="Jameel Noori Nastaleeq" panose="02000503000000020004" pitchFamily="2" charset="-78"/>
                <a:ea typeface="Times New Roman" panose="02020603050405020304" pitchFamily="18" charset="0"/>
                <a:cs typeface="Jameel Noori Nastaleeq" panose="02000503000000020004" pitchFamily="2" charset="-78"/>
              </a:rPr>
              <a:t>حسد ، بخل، کینہ ، شرک، شک و شبہات</a:t>
            </a:r>
          </a:p>
          <a:p>
            <a:pPr algn="r" defTabSz="929305" rtl="1">
              <a:lnSpc>
                <a:spcPct val="107000"/>
              </a:lnSpc>
              <a:spcAft>
                <a:spcPts val="813"/>
              </a:spcAft>
              <a:defRPr/>
            </a:pPr>
            <a:r>
              <a:rPr lang="ar-SA" sz="1400" dirty="0">
                <a:solidFill>
                  <a:prstClr val="white"/>
                </a:solidFill>
                <a:latin typeface="Jameel Noori Nastaleeq" panose="02000503000000020004" pitchFamily="2" charset="-78"/>
                <a:ea typeface="Times New Roman" panose="02020603050405020304" pitchFamily="18" charset="0"/>
                <a:cs typeface="Jameel Noori Nastaleeq" panose="02000503000000020004" pitchFamily="2" charset="-78"/>
              </a:rPr>
              <a:t>قرآن دلوں کے امراض کی شفاء کیسے ہے؟</a:t>
            </a:r>
            <a:endParaRPr lang="en-US" sz="1400" dirty="0">
              <a:solidFill>
                <a:prstClr val="white"/>
              </a:solidFill>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57: اس آیت کے الفاظ کی ترتیب</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بہت پرحکمت ہے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1) موعظہ 2) شفا 3)ہدایت 4)رحمت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قرآن انسان کے حق میں پہلے نصیحت پھر امراض قلب کیلئے شفاء اور پھر ہدایت ہے۔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ur-PK" sz="1400" b="1" dirty="0">
                <a:latin typeface="Jameel Noori Nastaleeq" panose="02000503000000020004" pitchFamily="2" charset="-78"/>
                <a:ea typeface="Times New Roman" panose="02020603050405020304" pitchFamily="18" charset="0"/>
                <a:cs typeface="Jameel Noori Nastaleeq" panose="02000503000000020004" pitchFamily="2" charset="-78"/>
              </a:rPr>
              <a:t>موعظہ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قبول ہدایت کیلئے سب سے پہلے دلوں کی سختی کو دور کرنے کی ضرورت ہے۔ جیسے بارش سے فائدہ اٹھانے کیلئے زمین کو نرم کرنا پڑتا ہے، سخت زمین بارش کا فائدہ نہیں اٹھا سکتی اسی طرح انسان کا اگر معدہ خراب ہو تو کوئی دوائی اپنا اثر نہیں دیکھا سکتی۔ دلوں کی سختی کو دور کرنے کیلئے موثر ترین طریقہ وعظ و نصیحت ہے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p>
          <a:p>
            <a:pPr algn="r" rtl="1">
              <a:lnSpc>
                <a:spcPct val="107000"/>
              </a:lnSpc>
            </a:pP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شف</a:t>
            </a:r>
            <a:r>
              <a:rPr lang="ur-PK" sz="1400" b="1" dirty="0">
                <a:latin typeface="Jameel Noori Nastaleeq" panose="02000503000000020004" pitchFamily="2" charset="-78"/>
                <a:ea typeface="Times New Roman" panose="02020603050405020304" pitchFamily="18" charset="0"/>
                <a:cs typeface="Jameel Noori Nastaleeq" panose="02000503000000020004" pitchFamily="2" charset="-78"/>
              </a:rPr>
              <a:t>اء:</a:t>
            </a: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جب وعظ و نصیحت سے دل نرم ہوگا</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تو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قرآن ان کے اوپر دوائی کی طرح اثر کرکے تکبر، حسد،  بغض، حب دنیا وغیرہ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جیسے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امراض کو دور کر دیگا</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endPar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b="1" dirty="0">
                <a:latin typeface="Jameel Noori Nastaleeq" panose="02000503000000020004" pitchFamily="2" charset="-78"/>
                <a:ea typeface="Times New Roman" panose="02020603050405020304" pitchFamily="18" charset="0"/>
                <a:cs typeface="Jameel Noori Nastaleeq" panose="02000503000000020004" pitchFamily="2" charset="-78"/>
              </a:rPr>
              <a:t>ہدایت و رہنمائی </a:t>
            </a:r>
            <a:r>
              <a:rPr lang="ur-PK" sz="1400" b="1"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جب دل سے بیماری نکل جائے گی اور دل شفایاب ہوگا تب ہی انسان قرآن کی ہدایت و رہنمائی پر عمل کرے گا۔ </a:t>
            </a:r>
            <a:endPar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ur-PK" sz="1400" b="1" dirty="0">
                <a:latin typeface="Jameel Noori Nastaleeq" panose="02000503000000020004" pitchFamily="2" charset="-78"/>
                <a:ea typeface="Times New Roman" panose="02020603050405020304" pitchFamily="18" charset="0"/>
                <a:cs typeface="Jameel Noori Nastaleeq" panose="02000503000000020004" pitchFamily="2" charset="-78"/>
              </a:rPr>
              <a:t>رحمت: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جب یہ مراحل طے ہوں گے تو پھر انھیں انعام خاص سے نوازا جائے گا</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یہ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اللہ کی خصوصی رحمت</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ہے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قرآن</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میں سورہ رحمٰن میں اللہ تعالیٰ نے کہا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الرحمن۔ علم القرآن</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رحمٰن جس نے قرآن سکھایا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قرآن جسمانی بیماریوں کے لئے  بھی شفاء ہے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آجکل مختلف طرح کا شعاعی علاج کیا جاتا ہے یہ ریڈئیو تھراپی کا زمانہ ہے تو قرآن کو سمجھنا اور بھی آسان ہوگیا ہے۔  حضرت ابو زر خدری سے روایت ہے کہ رسول اکرم صلی اللہ علیہ وسلم کی خدمت میں ایک شخص حاضر ہوا اور اس نے شکایت کی کہ میرے دل میں درد ہے، آپ نے فرمایا کہ قرآن پڑھا کرو۔ کیونکہ اللہ کا ارشاد ہے" شفاء لما فی صدور"  یعنی قرآن شفاء ہے ان تمام بیماریوں کی جو سینوں میں ہوتی ہیں۔ (روح المعانی ازا بن مردویہ) اس طرح واسع بن اسقع کی روایت ہے کہ ایک شخص رسول اللہ صلی اللہ علیہ وسلم کی خدمت میں حاضر ہوا اور بیان کیا کہ میرے حلق میں تکلیف ہے، آپ نے اس کو بھی یہی حکم فرمایا کہ قرآن پڑھا کرو۔ نزول قرآن کا اصل مقصد روح</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انی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بیماریوں سے نجات ہے اور ضمنی طور پر جسمانی بیماریوں کا بھی بہترین علاج ہے۔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آج کے دورمیں غیر مسلم بھی سورتوں سے علاج کر رہے ہیں ۔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58: قرآن سب سے بڑی دولت جو اللہ تعالی نے انسان کو عطا کی۔ یہ تو وہ کتاب ہے کہ اگر حکیم دانا کا قول سمجھ کر بھی مانا بھلے ایمان نہ لائے تو بھی فائدہ مند ہے۔ جو ایمان نہ لائے تو دنیا تو اس کی بھی بنا دے گا۔ اور جو ایمان لاکر عمل بھی کرے گا تو اس کی دنیا و آخرت دونوں سنور جائیں گی۔</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58: یہاں یہ بتانا مقصود ہے کہ اگر کوئی امور اس لائق ہے کہ اس پر خوشی منائی جائے تو وہ امر ہے حصول قرآن۔ اترانا ہی ہے تو نعمت قران پر اترائو جشن منانا ہی ہے تو جشن قرآن من</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اؤ</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اب ذرا اپنے دل میں جھانکیں: یہاں کس کی حکومت ہے۔ اللہ کرے قرآن کی حکومت,ہو۔</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قرآن ہماری دسترس میں ہے یہ بڑی بات نہیں۔ بڑی بات یہ ہے کہ قرآن نے ہم پر دسترس حاصل کر لی ہو، جب یہ ہماری سوچ اور عمل پر قابو پا جائے اور ہمیں اپنی راہ چلائے۔ آج اگر کسی نے قرآن کورس میں داخلہ لے لیا تو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کہا</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جاتا ہے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ک</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ہ یہ کیا کر لیا پھر نفاق کا یہ عالم ہے کہ مشورے دئیے جاتے ہیں کہ</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بیوقوفوں کی طرح حلیہ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بدلنے کی ضرورت نہیں ہے۔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زمانے کے ساتھ چلو۔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اس آیت کے مطابق اتنی بڑی نعمت ہے جس پر ہم کو خوشیاں منانی چاہئے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رشک کرنے والی نعمت رحمت کا باعث ۔۔۔۔ اللہ کی رحمتیں سمیٹنے کے لئے قرآن کو سمجھنا لازمی ہے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قرآن کو پڑھنے کے مقاصد</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ثواب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شفاء 	( ہم شفاء کے لئے بھی  پڑ ھتے ہیں )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برکت 	( برکت نیا گھر ،دکان نیا کام کے لئے پڑھتے ہیں ) </a:t>
            </a:r>
          </a:p>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ہدایت 	(بلند ترین مقصد ) ہدایت کے لئے پڑھیں گی تو تینوں مقاصد انشا اللہ مل جائیں گے جتنا زیادہ رحمٰن کی رحمانیت پر یقین ہوگا اتنا زیادہ انسان فخر محسوس کرے گا </a:t>
            </a:r>
          </a:p>
        </p:txBody>
      </p:sp>
      <p:sp>
        <p:nvSpPr>
          <p:cNvPr id="4" name="Slide Number Placeholder 3"/>
          <p:cNvSpPr>
            <a:spLocks noGrp="1"/>
          </p:cNvSpPr>
          <p:nvPr>
            <p:ph type="sldNum" sz="quarter" idx="10"/>
          </p:nvPr>
        </p:nvSpPr>
        <p:spPr/>
        <p:txBody>
          <a:bodyPr/>
          <a:lstStyle/>
          <a:p>
            <a:fld id="{8DE0FDE7-FE71-46E3-9512-437B13AD5F46}" type="slidenum">
              <a:rPr lang="en-US" smtClean="0"/>
              <a:t>13</a:t>
            </a:fld>
            <a:endParaRPr lang="en-US"/>
          </a:p>
        </p:txBody>
      </p:sp>
    </p:spTree>
    <p:extLst>
      <p:ext uri="{BB962C8B-B14F-4D97-AF65-F5344CB8AC3E}">
        <p14:creationId xmlns:p14="http://schemas.microsoft.com/office/powerpoint/2010/main" val="325514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59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رزق میں وہ سب کچھ آتا ہے جو کسی انسان کو دیا جائے ۔مال ، صلاحیت ، تعلیم  یہاں تک کہ اولاد بھی رزق ہے اب یہاں اللہ تعالیٰ کہہ رہے ہیں یہ ساری نعمتیں ( رزق) جو تمہیں اللہ نے دیا ہے اس کے بارے میں تم نے خود ہی طے کر لیا کہ یہ مال اور یہ صلاحیت فلاں  فلاں راستے میں خرچ ہوں گی جب کے یہ اللہ کی مرضی کے راستے نہ ہوں مثلاً کوئی یہ طے کر لے کہ اپنے بچے کو سنگر یا </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Musician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بنائے گا تو یہ اللہ کے رزق کو اس کی مرضی کے خلاف خرچ کرنا ہے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61: ہم تمھارے ایک ایک عمل کے گواہ اور قدردان ہیں۔</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 , 63</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62: یہ اولیاء اللہ کون لوگ ہیں؟؟  یہ کوئی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انوکھی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مخلوق نہیں ہیں</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نہ کوئی خاص حلیہ والے بلکہ یہ وہ لوگ ہیں جنہیں دیکھ کر خدا یاد آئے۔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قرآن نے انکی 2 صفات بیان کی  ہیں 1) ایمان لانا </a:t>
            </a:r>
          </a:p>
          <a:p>
            <a:pPr algn="r" rtl="1">
              <a:lnSpc>
                <a:spcPct val="107000"/>
              </a:lnSpc>
            </a:pP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2) اللہ کا تقویٰ یعنی اللہ سے ڈرنا :یعنی جو ایمان لانے کے بعد گناہوں سے پر ہیز کریں اللہ کا کہنا مانیں وہ اللہ کے دوست ہیں وہ میں اور آپ بھی ہو سکتی ہیں صرف ضرورت اس بات کی ہے کہ ہم دل سے اللہ سے ڈریں۔۔</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شریعت کی پابندی خوشی میں بھی اور غمی میں بھی</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کریں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ہم ولی اللہ کیوں نہیں بنتے؟ اسلئے کیونکہ ہمارے ساتھ مختلف خوف ہوتے ہیں جیسے دنیا میں عزت نہیں ملے گی لوگوں سے داد وصول نہیں ہوگی وغیرہ۔</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65</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ur-PK" sz="1400" dirty="0">
                <a:latin typeface="Jameel Noori Nastaleeq" panose="02000503000000020004" pitchFamily="2" charset="-78"/>
                <a:cs typeface="Jameel Noori Nastaleeq" panose="02000503000000020004" pitchFamily="2" charset="-78"/>
              </a:rPr>
              <a:t>عزت</a:t>
            </a:r>
            <a:r>
              <a:rPr lang="en-US" sz="140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ساری کی ساری اللہ تعالیٰ کے اختیار میں ہے</a:t>
            </a:r>
            <a:r>
              <a:rPr lang="en-US" sz="1400" dirty="0">
                <a:latin typeface="Jameel Noori Nastaleeq" panose="02000503000000020004" pitchFamily="2" charset="-78"/>
                <a:cs typeface="Jameel Noori Nastaleeq" panose="02000503000000020004" pitchFamily="2" charset="-78"/>
              </a:rPr>
              <a:t>” </a:t>
            </a:r>
            <a:r>
              <a:rPr lang="ur-PK" sz="1400" dirty="0">
                <a:latin typeface="Jameel Noori Nastaleeq" panose="02000503000000020004" pitchFamily="2" charset="-78"/>
                <a:cs typeface="Jameel Noori Nastaleeq" panose="02000503000000020004" pitchFamily="2" charset="-78"/>
              </a:rPr>
              <a:t> اگر اس بات پر مکمل یقین ہو تو ہم کبھی بھی  لوگوں کو خوش کرنے کے لئے وہ طریقے اختیار نہیں کریں گے جواللہ کو نا پسند ہیں ، اگر عزت ملنی ہیں تو اللہ کے راستے پر چلتے ہوئے بھی ملے گی اور اگر عزت نہیں ملنی تو آپ کچھ بھی کر لیں کوئی سا بھی فیشن اور انداز اختیار کر لیں عزت نہیں ملے گی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DE0FDE7-FE71-46E3-9512-437B13AD5F46}" type="slidenum">
              <a:rPr lang="en-US" smtClean="0"/>
              <a:t>14</a:t>
            </a:fld>
            <a:endParaRPr lang="en-US"/>
          </a:p>
        </p:txBody>
      </p:sp>
    </p:spTree>
    <p:extLst>
      <p:ext uri="{BB962C8B-B14F-4D97-AF65-F5344CB8AC3E}">
        <p14:creationId xmlns:p14="http://schemas.microsoft.com/office/powerpoint/2010/main" val="986636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305" rtl="1">
              <a:defRPr/>
            </a:pPr>
            <a:r>
              <a:rPr lang="ar-SA" sz="1400" dirty="0">
                <a:solidFill>
                  <a:prstClr val="black"/>
                </a:solidFill>
                <a:ea typeface="Times New Roman" panose="02020603050405020304" pitchFamily="18" charset="0"/>
                <a:cs typeface="Jameel Noori Nastaleeq" panose="02000503000000020004" pitchFamily="2" charset="-78"/>
              </a:rPr>
              <a:t>آیت نمبر 67:  رات </a:t>
            </a:r>
            <a:r>
              <a:rPr lang="ur-PK" sz="1400" dirty="0">
                <a:solidFill>
                  <a:prstClr val="black"/>
                </a:solidFill>
                <a:ea typeface="Times New Roman" panose="02020603050405020304" pitchFamily="18" charset="0"/>
                <a:cs typeface="Jameel Noori Nastaleeq" panose="02000503000000020004" pitchFamily="2" charset="-78"/>
              </a:rPr>
              <a:t> کا اندھیرا اور چاند کی روشنی </a:t>
            </a:r>
            <a:r>
              <a:rPr lang="ar-SA" sz="1400" dirty="0">
                <a:solidFill>
                  <a:prstClr val="black"/>
                </a:solidFill>
                <a:ea typeface="Times New Roman" panose="02020603050405020304" pitchFamily="18" charset="0"/>
                <a:cs typeface="Jameel Noori Nastaleeq" panose="02000503000000020004" pitchFamily="2" charset="-78"/>
              </a:rPr>
              <a:t>اللہ کی نعمت ہے </a:t>
            </a:r>
            <a:r>
              <a:rPr lang="ur-PK" sz="1400" dirty="0">
                <a:solidFill>
                  <a:prstClr val="black"/>
                </a:solidFill>
                <a:ea typeface="Times New Roman" panose="02020603050405020304" pitchFamily="18" charset="0"/>
                <a:cs typeface="Jameel Noori Nastaleeq" panose="02000503000000020004" pitchFamily="2" charset="-78"/>
              </a:rPr>
              <a:t>،</a:t>
            </a:r>
            <a:r>
              <a:rPr lang="ar-SA" sz="1400" dirty="0">
                <a:solidFill>
                  <a:prstClr val="black"/>
                </a:solidFill>
                <a:ea typeface="Times New Roman" panose="02020603050405020304" pitchFamily="18" charset="0"/>
                <a:cs typeface="Jameel Noori Nastaleeq" panose="02000503000000020004" pitchFamily="2" charset="-78"/>
              </a:rPr>
              <a:t> یہ سکون آور دوا کی تاثیر رکھتی ہے۔ ماہرین کہتے ہیں کہ رات کی نیند کا کوئی نعمل</a:t>
            </a:r>
            <a:r>
              <a:rPr lang="ur-PK" sz="1400" dirty="0">
                <a:solidFill>
                  <a:prstClr val="black"/>
                </a:solidFill>
                <a:ea typeface="Times New Roman" panose="02020603050405020304" pitchFamily="18" charset="0"/>
                <a:cs typeface="Jameel Noori Nastaleeq" panose="02000503000000020004" pitchFamily="2" charset="-78"/>
              </a:rPr>
              <a:t> ال</a:t>
            </a:r>
            <a:r>
              <a:rPr lang="ar-SA" sz="1400" dirty="0">
                <a:solidFill>
                  <a:prstClr val="black"/>
                </a:solidFill>
                <a:ea typeface="Times New Roman" panose="02020603050405020304" pitchFamily="18" charset="0"/>
                <a:cs typeface="Jameel Noori Nastaleeq" panose="02000503000000020004" pitchFamily="2" charset="-78"/>
              </a:rPr>
              <a:t>بدل نہیں ہے۔ انسان تو انسان</a:t>
            </a:r>
            <a:r>
              <a:rPr lang="ur-PK" sz="1400" dirty="0">
                <a:solidFill>
                  <a:prstClr val="black"/>
                </a:solidFill>
                <a:ea typeface="Times New Roman" panose="02020603050405020304" pitchFamily="18" charset="0"/>
                <a:cs typeface="Jameel Noori Nastaleeq" panose="02000503000000020004" pitchFamily="2" charset="-78"/>
              </a:rPr>
              <a:t> ہر جاندار </a:t>
            </a:r>
            <a:r>
              <a:rPr lang="ar-SA" sz="1400" dirty="0">
                <a:solidFill>
                  <a:prstClr val="black"/>
                </a:solidFill>
                <a:ea typeface="Times New Roman" panose="02020603050405020304" pitchFamily="18" charset="0"/>
                <a:cs typeface="Jameel Noori Nastaleeq" panose="02000503000000020004" pitchFamily="2" charset="-78"/>
              </a:rPr>
              <a:t>کی تمام دن اور رات کی سرگرمیاں مختلف ہیں۔ دن میں انسان فکر معاش اور دیگر سرگرمیوں میں زیادہ فعال ہوتا ہے۔ اور عالم نباتات بھی سورج کی روشنی سے تمام کرہ ارض کیلئےبذریعہ فوٹوسینتھیسس بنیادی خوراک بناتا ہے۔ لیپ لینڈ اور اس کے قریبی علاقوں میں جہاں 6 ماہ کا دن اور 6 ماہ کی رات ہوتی ہے لوگ پرتکلف انداز میں رات کا سماں خود پیداکرکے اندھیرا کرکےسوتے ہیں۔</a:t>
            </a:r>
            <a:endParaRPr lang="en-US" sz="14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15</a:t>
            </a:fld>
            <a:endParaRPr lang="en-US"/>
          </a:p>
        </p:txBody>
      </p:sp>
    </p:spTree>
    <p:extLst>
      <p:ext uri="{BB962C8B-B14F-4D97-AF65-F5344CB8AC3E}">
        <p14:creationId xmlns:p14="http://schemas.microsoft.com/office/powerpoint/2010/main" val="158509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Aft>
                <a:spcPts val="813"/>
              </a:spcAft>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71: جہاں آپ خالص دین بتائیں گے وہاں رد عمل تو آئے گا۔ جہاں مصالحت والا دین بتائیں گے وہاں کچھ نہیں ہوگا۔ حضرت نوح نے پیغام پہنچانے کا حق ادا کیا۔ حضرت نوح</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ساڑھے نو سو سال تبلیغ کی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قوم نے جھٹلا</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یا جب ان کا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دل اپنی قوم کے رویے کی وجہ سے بہت رنجیدہ ہو</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گیا تو پھر یہ فیصلہ کن باتیں کہیں </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en-US" sz="1400" dirty="0">
                <a:latin typeface="Jameel Noori Nastaleeq" panose="02000503000000020004" pitchFamily="2" charset="-78"/>
                <a:cs typeface="Jameel Noori Nastaleeq" panose="02000503000000020004" pitchFamily="2" charset="-78"/>
              </a:rPr>
              <a:t> </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p>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DE0FDE7-FE71-46E3-9512-437B13AD5F46}" type="slidenum">
              <a:rPr lang="en-US" smtClean="0"/>
              <a:t>16</a:t>
            </a:fld>
            <a:endParaRPr lang="en-US"/>
          </a:p>
        </p:txBody>
      </p:sp>
    </p:spTree>
    <p:extLst>
      <p:ext uri="{BB962C8B-B14F-4D97-AF65-F5344CB8AC3E}">
        <p14:creationId xmlns:p14="http://schemas.microsoft.com/office/powerpoint/2010/main" val="1170475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83 :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جوانی کی عمر جوش ، ہمت اور ولولے کی ہوتی ہے اس عمر میں انسان خطرات کے بارے میں زیادہ نہیں سوچتا بلکہ حق بات اگر سمجھ میں آجائے تو اس کے لئے ڈٹ جاتا ہے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یوتھ جب کسی چیز کو سمجھ جاتا ہے تو پھر بہترین رول ماڈل بنتا ہے۔ بڑھاپا</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تو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مصلحت پسندی اور عافیت کشی سکھاتا ہے۔ دنیا کی تقدیر ہمیشہ نوجو</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ا</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نوں نے بدلی۔ یوں بھی جنت کمانا نہایت مشکل کام ہے اور کمائی کی عمر جوانی کی ہوتی ہے۔ بڑھاپا نہیں۔ ہم فانی دنیا کی چند روزہ زندگی کو کمانے کیلئے اپنی زندگی کی بہترین 60 65 سال لگا دیتے ہیں اور اخروی زندگی کیلئے بوڑھی ہڈیوں کے چند سال رکھتے ہیں۔ اصحاب کہف کی کہانی بھی جوانوں کی ہے۔ مدینہ کے انصاری صحابہ کی بڑی تعداد بھی جوانوں کی تھی۔</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85 :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ہمیں فتنہ نہ بنا</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کافر قوم کے ایمان لانے میں</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ہمارا کردار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رکاوٹ نہ بن جائ</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ے</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ہمارا جھوٹ ، بداعمالیاں، بد اخلاقیاں اور حامل اسلام ہونا کہیں دوسروں کے اسلام قبول کرنے میں رکاوٹ نہ بن جائے۔ ہمارا چھوٹی چھوٹی باتوں کیلئے جھٹ بولنا سب کو نظر آرہا ہے۔ کبھی اسکالرشپ کیلئے، کہیں گرین کارڈ اور کہیں ویزوں کیلئے۔ جھوٹ سے بچنے کی دعا اپنی روز مرہ دعا</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ؤ</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ں میں شامل کر لیجئے۔</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88 : نافرمان کے ہاتھ میں علم ، ترقی، دولت، عزت ، حسن سب اکٹھی ہوجائے تو لوگوں کیلئے فتن</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ہ بن جاتاہے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اگر ایمان والے کے پاس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نعمتیں ہوں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تو</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وہ اللہ کا شکر گزار بن کر اس کے راستے پر ہی لگاتا ہے</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DE0FDE7-FE71-46E3-9512-437B13AD5F46}" type="slidenum">
              <a:rPr lang="en-US" smtClean="0"/>
              <a:t>17</a:t>
            </a:fld>
            <a:endParaRPr lang="en-US"/>
          </a:p>
        </p:txBody>
      </p:sp>
    </p:spTree>
    <p:extLst>
      <p:ext uri="{BB962C8B-B14F-4D97-AF65-F5344CB8AC3E}">
        <p14:creationId xmlns:p14="http://schemas.microsoft.com/office/powerpoint/2010/main" val="2515249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DE0FDE7-FE71-46E3-9512-437B13AD5F46}" type="slidenum">
              <a:rPr lang="en-US" smtClean="0"/>
              <a:t>18</a:t>
            </a:fld>
            <a:endParaRPr lang="en-US"/>
          </a:p>
        </p:txBody>
      </p:sp>
    </p:spTree>
    <p:extLst>
      <p:ext uri="{BB962C8B-B14F-4D97-AF65-F5344CB8AC3E}">
        <p14:creationId xmlns:p14="http://schemas.microsoft.com/office/powerpoint/2010/main" val="556027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305" rtl="1">
              <a:lnSpc>
                <a:spcPct val="107000"/>
              </a:lnSpc>
              <a:defRPr/>
            </a:pP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اب سورہ کے آخر میں فیصلہ کن انداز میں خطاب کیا جا رہا ہے کہ اے لوگوں! یہ جو تم مجھ پر دبا</a:t>
            </a: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ؤ</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ڈال رہے ہو کہ میں اپنے موقف میں کچھ نرمی کرلوں یا تمھارے ساتھ سمجھوتا کرلوں</a:t>
            </a: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تو یہ ممکن نہیں </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a:t>
            </a:r>
            <a:endPar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defTabSz="929305" rtl="1">
              <a:lnSpc>
                <a:spcPct val="107000"/>
              </a:lnSpc>
              <a:defRPr/>
            </a:pP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جو احکامات نبیﷺ کو مخاطب کر کے دیئے گئے ہیں وہ تمام امت کے لئے ہیں ہمارے لئے بھی ہیں ۔</a:t>
            </a:r>
          </a:p>
          <a:p>
            <a:pPr marL="348489" indent="-348489" algn="r" defTabSz="929305" rtl="1">
              <a:lnSpc>
                <a:spcPct val="107000"/>
              </a:lnSpc>
              <a:buFont typeface="+mj-lt"/>
              <a:buAutoNum type="arabicPeriod"/>
              <a:defRPr/>
            </a:pP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ہمیں اپنے دین پر مکمل یقین رکھنا ہے ، یکسو ہونا ہے ۔اللہ کے احکامات کے درست ہونے پر یقین رکھنا ہے ۔</a:t>
            </a:r>
          </a:p>
          <a:p>
            <a:pPr marL="348489" indent="-348489" algn="r" defTabSz="929305" rtl="1">
              <a:lnSpc>
                <a:spcPct val="107000"/>
              </a:lnSpc>
              <a:buFont typeface="+mj-lt"/>
              <a:buAutoNum type="arabicPeriod"/>
              <a:defRPr/>
            </a:pP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کسی بھی نوعیت کا شرک نہیں کرنا</a:t>
            </a:r>
          </a:p>
          <a:p>
            <a:pPr marL="348489" indent="-348489" algn="r" defTabSz="929305" rtl="1">
              <a:lnSpc>
                <a:spcPct val="107000"/>
              </a:lnSpc>
              <a:buFont typeface="+mj-lt"/>
              <a:buAutoNum type="arabicPeriod"/>
              <a:defRPr/>
            </a:pP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حق یعنی قرآن ہمارے گھروں ،ہمارے ہاتھوں میں موجود ہے اب اس پر عمل کرنا ہماری ذاتی ذمہ داری ہے اپنی غلطی یا گمراہی کی ذمہ داری ہم کسی اور پر نہیں ڈال سکتے کہ ہمیں بتایا نہیں گیا تھا، گھر کا ماحول ہی ایسا تھا ، مخلوط محفلیں ہوتی تھیں تو ہم کیا کرتے  وغیرہ وغیرہ جب قرآن میں پکار پکار کر  کہہ دیا گیا ہے کہ جو عقل سے کام لے گا اور پیغمبر کی بات پر عمل کرے گا اس کے لئے جنتیں ہیں اور جو لوگ تمام نشانیاں دیکھنے کے باوجود ایمان نہ لائیں یا ایمان کے مطابق عمل نہ کریں وہ براانجام دیکھیں گے تو اب کوئی حجّت باقی نہیں رہتی ۔</a:t>
            </a:r>
            <a:endParaRPr lang="en-US"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DE0FDE7-FE71-46E3-9512-437B13AD5F46}" type="slidenum">
              <a:rPr lang="en-US" smtClean="0"/>
              <a:t>19</a:t>
            </a:fld>
            <a:endParaRPr lang="en-US"/>
          </a:p>
        </p:txBody>
      </p:sp>
    </p:spTree>
    <p:extLst>
      <p:ext uri="{BB962C8B-B14F-4D97-AF65-F5344CB8AC3E}">
        <p14:creationId xmlns:p14="http://schemas.microsoft.com/office/powerpoint/2010/main" val="353532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20</a:t>
            </a:fld>
            <a:endParaRPr lang="en-US"/>
          </a:p>
        </p:txBody>
      </p:sp>
    </p:spTree>
    <p:extLst>
      <p:ext uri="{BB962C8B-B14F-4D97-AF65-F5344CB8AC3E}">
        <p14:creationId xmlns:p14="http://schemas.microsoft.com/office/powerpoint/2010/main" val="212813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0FDE7-FE71-46E3-9512-437B13AD5F46}" type="slidenum">
              <a:rPr lang="en-US" smtClean="0"/>
              <a:t>3</a:t>
            </a:fld>
            <a:endParaRPr lang="en-US"/>
          </a:p>
        </p:txBody>
      </p:sp>
    </p:spTree>
    <p:extLst>
      <p:ext uri="{BB962C8B-B14F-4D97-AF65-F5344CB8AC3E}">
        <p14:creationId xmlns:p14="http://schemas.microsoft.com/office/powerpoint/2010/main" val="228184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6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DE0FDE7-FE71-46E3-9512-437B13AD5F46}" type="slidenum">
              <a:rPr lang="en-US" smtClean="0"/>
              <a:t>4</a:t>
            </a:fld>
            <a:endParaRPr lang="en-US"/>
          </a:p>
        </p:txBody>
      </p:sp>
    </p:spTree>
    <p:extLst>
      <p:ext uri="{BB962C8B-B14F-4D97-AF65-F5344CB8AC3E}">
        <p14:creationId xmlns:p14="http://schemas.microsoft.com/office/powerpoint/2010/main" val="196795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4۔3: دراصل یہ آیات سا</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ئ</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نسی نوعیت کی ہیں ۔ یہ کائنات ک</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ے</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آغاز سے لے کر کم و بیش  13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یا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14 ارب سالوں کے واقعات اور نظام کائنات کا احاطہ کرتی ہیں</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یعنی</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یہ</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بگ بینگ تھیوری</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کے غلط ہونے کی دلیل ہے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آللہ تعالی کی خاص مشی</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ت ہے کہ ہمیں اس دنیا میں ایک خاص وقت تک امتحان ا</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و</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ر آزمائش سے گذرنا ہے اور پھر آللہ تعالی ہمیں ب</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رو</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ز قیامت دوبارہ اٹھائے گا۔ اللہ تعالی نے تخلیق ارض و سماوات کے 13 یا 14 ارب سالوں کو 6 ادوار میں تقسیم فرمایا جو سائنسدانوں کیلیئے باعث حیرت اور مشعل راہ ہے۔ دنیا اور آخرت سب اللہ کے اختیار میں ہے۔ اور ہر امر اسی کی جانب سے تدبیر ہوتا ہےتو اللہ کے سوا کون معبود ہوسکتا ہے۔</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سائنسدان اینتھروپیک پرنسپل کے تحت یہ ماننے پر مجبور ہوگئے ہیں کی کوئی ذات ایسی ہے جو 13</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یا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14 ارب سالوں سے اس کائنات کا نظام بہت ہی باریکی سے چلا رہی ہے۔ </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p>
        </p:txBody>
      </p:sp>
      <p:sp>
        <p:nvSpPr>
          <p:cNvPr id="4" name="Slide Number Placeholder 3"/>
          <p:cNvSpPr>
            <a:spLocks noGrp="1"/>
          </p:cNvSpPr>
          <p:nvPr>
            <p:ph type="sldNum" sz="quarter" idx="10"/>
          </p:nvPr>
        </p:nvSpPr>
        <p:spPr/>
        <p:txBody>
          <a:bodyPr/>
          <a:lstStyle/>
          <a:p>
            <a:fld id="{8DE0FDE7-FE71-46E3-9512-437B13AD5F46}" type="slidenum">
              <a:rPr lang="en-US" smtClean="0"/>
              <a:t>5</a:t>
            </a:fld>
            <a:endParaRPr lang="en-US"/>
          </a:p>
        </p:txBody>
      </p:sp>
    </p:spTree>
    <p:extLst>
      <p:ext uri="{BB962C8B-B14F-4D97-AF65-F5344CB8AC3E}">
        <p14:creationId xmlns:p14="http://schemas.microsoft.com/office/powerpoint/2010/main" val="74748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305" rtl="1">
              <a:lnSpc>
                <a:spcPct val="107000"/>
              </a:lnSpc>
              <a:defRPr/>
            </a:pP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آیت نمبر 6۔5: سورج میں فیوزن کے عمل سے حرارت اور روشنی پیدا ہوتی ہے۔ جبکہ چاند محض سورج کی روشنی کو ریفلیکٹ کرکے روشن نظر آتا ہے۔ اللہ تعالی نے صدیوں پہلے سورج اور چاند کی اصل کیفیت بتا دی تھی۔ </a:t>
            </a:r>
            <a:endPar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defTabSz="929305" rtl="1">
              <a:lnSpc>
                <a:spcPct val="107000"/>
              </a:lnSpc>
              <a:defRPr/>
            </a:pPr>
            <a:r>
              <a:rPr lang="ar-SA" sz="1400" b="1"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ضیاء : </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کسی چیز کی ذاتی روشنی</a:t>
            </a: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اپنی روشنی</a:t>
            </a:r>
            <a:endPar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defTabSz="929305" rtl="1">
              <a:lnSpc>
                <a:spcPct val="107000"/>
              </a:lnSpc>
              <a:defRPr/>
            </a:pPr>
            <a:r>
              <a:rPr lang="ar-SA" sz="1400" b="1"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نور:</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ہر طرح کی روشنی ، حاصل کردہ روشنی۔ </a:t>
            </a:r>
            <a:endPar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defTabSz="929305" rtl="1">
              <a:lnSpc>
                <a:spcPct val="107000"/>
              </a:lnSpc>
              <a:defRPr/>
            </a:pP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انسان کو ہر طرح کی روشنی درکار ہوتی ہے ۔ دن کی تیز  روشنی روزمرہ کاروبار زندگی کیلئے اور رات کی ہلکی روشنی معمولی نوعیت کے کا موں کیلئے۔  ان عظیم نشانیوں سے انسان کا فائدہ بھی وابستہ ہے اور اس کے ذریعے کیلینڈر بھی بنتے ہیں۔ چاند کے ذریعے مہینے اور تاریخ کا حساب معلوم</a:t>
            </a: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ہوتا </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ہے جبکہ سورج </a:t>
            </a: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ک</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ے بغیر حساب کتاب کے کیلینڈر نہیں بن سکتے۔ اللہ نے روشنی کے دو عظیم الشان خزانے یکساں رفتار اور پیمانے کے ساتھ پیدا فرمائے جس سے ایک ایک منٹ کا حساب معلوم کیا جاسکتا ہے۔ نہ کبھی ان کی رفتار میں فرق آیا نہ کبھی یہ آگے پیچھے ہوئے </a:t>
            </a: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،سورج </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جس شان سے شروع دن سے آرہا ہے اس میں کوئی کمی نہیں آئی۔ یعنی کائنات ایک بے مقصد تخلیق نہیں  بلکہ ایک سنجیدہ، بامقصد اور نتیجہ خیز تخلیق ہے۔ تو کیا انسان بے مقصد ہے۔ انسان کو بھی اللہ نے بامقصد بنایا ہے۔ محض کھانے پینے ک</a:t>
            </a: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ے ل</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ئے نہیں بنایا بلکہ  اس پر کچھ ذمہ داریاں عائد کی ہیں پھر ان ذمہ داریوں کو پورا کرنے یا نہ کرنے کا بھی حساب ہوگا اور بدلہ بھی ملے گا۔ دنیا میں تو بعض اوقات ایک مجرم بمقابلہ ایک نیک شخص کے بہتر زندگی گزارتا ہے۔ لیکن آخرت میں ایسا نہ ہوگا۔</a:t>
            </a:r>
            <a:r>
              <a:rPr lang="en-US"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a:t>
            </a:r>
          </a:p>
          <a:p>
            <a:pPr algn="r" defTabSz="929305" rtl="1">
              <a:lnSpc>
                <a:spcPct val="107000"/>
              </a:lnSpc>
              <a:defRPr/>
            </a:pP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آیت نمبر 8۔7: ایسی کھلی کھلی نشانیاں دیکھنے کے باوجود انسانوں کے دو طبقے ہوگئے ہیں </a:t>
            </a:r>
            <a:endPar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defTabSz="929305" rtl="1">
              <a:lnSpc>
                <a:spcPct val="107000"/>
              </a:lnSpc>
              <a:defRPr/>
            </a:pPr>
            <a:r>
              <a:rPr lang="ar-SA" sz="1400" b="1"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1) منکرین آخرت</a:t>
            </a:r>
            <a:r>
              <a:rPr lang="ur-PK" sz="1400" b="1"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ایک وہ جنہوں نے قدرت کی نشانیوں کو جھٹلایا اور اپنے پیدا کرنے والے کو نہ پہچانا اور نہ اس امر پر غور کیا کہ ہم عام جانوروں کی طرح نہیں ہیں اور ہمیں اس دنیا میں شعور و ادراک کے ساتھ پیدا کیا گیا ہے۔ اور ساری مخلوقات کو ہمارا خادم بنایا ہے تو ہمارے ذمہ بھی کوئی کام لگایا ہوگا اور اس کا ہمیں حساب بھی دینا ہوگا جس کی لیئے ضروری ہے کی روز حساب ہو۔ پھر جہنم کی والوں کی صفات کا ذکر ہے 1) اللہ کی ملاقات کے امیدوار نہیں  2)دنیا کی زندگی پر راضی  3)اسی پر مطمئن  4)آخرت سے غافل</a:t>
            </a:r>
            <a:endPar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defTabSz="929305" rtl="1">
              <a:lnSpc>
                <a:spcPct val="107000"/>
              </a:lnSpc>
              <a:defRPr/>
            </a:pPr>
            <a:r>
              <a:rPr lang="ar-SA" sz="1400" b="1"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2) ایمان والے</a:t>
            </a:r>
            <a:r>
              <a:rPr lang="ur-PK" sz="1400" b="1"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b="1"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 </a:t>
            </a:r>
            <a:r>
              <a:rPr lang="ur-PK" sz="1400" dirty="0">
                <a:solidFill>
                  <a:prstClr val="black"/>
                </a:solidFill>
                <a:latin typeface="Jameel Noori Nastaleeq" panose="02000503000000020004" pitchFamily="2" charset="-78"/>
                <a:ea typeface="Times New Roman" panose="02020603050405020304" pitchFamily="18" charset="0"/>
                <a:cs typeface="Jameel Noori Nastaleeq" panose="02000503000000020004" pitchFamily="2" charset="-78"/>
              </a:rPr>
              <a:t>اللہ کی کائنات پر غورو فکر کرتے ہیں اور اللہ کی نشانیوں کو دیکھتےہوئے  یہ جان لیتے ہیں کہ یہ دنیا کتنی سائنٹیفک اور بامقصد بنی ہوئی ہے تو یقیناً اس کا کوئی انجام بھی ہو گا اور کوئی دن ایسا آئے گا جب نیک اور برے لوگوں کو ان کے اعمال کے مطابق رزلٹ ملے گا ۔ </a:t>
            </a:r>
            <a:endParaRPr lang="en-US" sz="1400" b="1" dirty="0">
              <a:solidFill>
                <a:prstClr val="black"/>
              </a:solidFill>
              <a:latin typeface="Jameel Noori Nastaleeq" panose="02000503000000020004" pitchFamily="2" charset="-78"/>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6</a:t>
            </a:fld>
            <a:endParaRPr lang="en-US"/>
          </a:p>
        </p:txBody>
      </p:sp>
    </p:spTree>
    <p:extLst>
      <p:ext uri="{BB962C8B-B14F-4D97-AF65-F5344CB8AC3E}">
        <p14:creationId xmlns:p14="http://schemas.microsoft.com/office/powerpoint/2010/main" val="144423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10۔9: جنت میں ایمان والوں کی صفات، ان لوگوں کی زبان پر حمد ایسے جاری ہوگی جیسے ہم یہاں بغیر مشقت کے سانس لیتے ہیں۔ قرآن بہت سخت ہے اس کے احکام ہمارے لیئے قابل قبول نہیں۔ کچھ نرمی ہونی چاہیئے۔ جامع ترمذی کی روایت ہے" جو اس قرآن کو چھوڑ کر کہیں اور سے ہدایت لے گا اللہ ادے گمراہ کر دے گا"۔</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11 : بعض اوقات قبولیت کی ایسی گھڑی آتی ہے جس میں انسان کی زبان سے جو بات نکلے وہ پوری ہوجاتی ہے اس لیئے نبی صلی اللہ علیہ وسلم نے فرمایا کہ اپنی اولاد اور مال کیلئے کبھی بددعا نہ کرو ایسا نہ ہو کہ وہ وقت قبولیت کا ہو اور وہ بددعا قبول ہوجائے۔ (صحیح مسلم) </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p>
          <a:p>
            <a:pPr algn="r">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12: انسان ہر حال میں اللہ کا فرمانبردار اور وفادار رہے۔  احسان فراموشی اور ناشکراپن اللہ کو پسند نہیں۔</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a:lnSpc>
                <a:spcPct val="107000"/>
              </a:lnSpc>
            </a:pP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13: رسولوں کو جھٹلانا،صرف یہ ہی نہیں کہ ان کو رسول نہ مانا جائے آج کے دور میں رسول کو مانتے ہوئے بھی ان کی تعلیمات پر عمل سے انکار کرتے ہیں ، احادیث کا انکار کرتے ہیں اور کہتے ہیں کہ ہم صرف قرآن کو مانیں گے حدیثیں تو بعد کے لوگوں نے گھڑ لی ہیں ۔ جب کے  یہ بات غلط ہے صحیح احا دیث کے مجموعے موجود ہیں جن میں بہت چھان بین کرکے احادیث شامل کی گئی ہیں ۔ </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p>
          <a:p>
            <a:pPr algn="r" rtl="1">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14</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:پچھلے لوگوں نے انکار کیا تو اللہ نے انہیں ہلاک  کر دیا اب ہمیں اللہ نے اس زمین میں پیدا کیا ہے اب ہم اس امتحان سے گزر رہے ہیں۔۔ اس آیت سے مراد صرف حضور کے دور کے لئے نہیں بلکہ ہم سب مخاطب ہیں </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endPar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15: جو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ہ</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م سے ملنے کی توقع نہیں رکھتے</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وہ کہتے ہیں کہ یہ قرآن بہت سخت ہے۔ اس کے احکام ہمارے لیئے قابل قبول نہیں اس میں کچھ کمپرومائز ہونا چاہیئے۔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آج کے دور میں بھی کچھ لوگ جن کا یمان پختہ نہیں ہے اس ہی طرح کی باتیں کرتے ہیں کوئی کہتا ہے کہ آج کے دور میں سود کے بغیر گزارہ نہیں اورکوئی کہتا ہے کہ یہ سود وہ والا سود نہیں ہے جو نبیﷺ کے زمانے میں تھا بلکہ یہ تجارت کی طرح ہے</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آج بھی اگر جہاد و قتال کی بات نکال دو تو بات قابل قبول۔ اسلام کا سوفٹ ایمیج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چاہیئے یعنی کسی قسم کی پابندی نہ لگائی جائے نہ پردہ کرنے کو کہا جائے</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 نفاذ شریعت کی بات نہ کی جائے۔ دنیا پرست اسکالر آج بھی اسلام کی من مانی تصویر پیش کرتے ہیں خاص طور پر میڈیا سے منسلک اسکالر۔</a:t>
            </a:r>
            <a:r>
              <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rPr>
              <a:t> </a:t>
            </a:r>
          </a:p>
          <a:p>
            <a:pPr algn="r">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17 : اس آیت میں سب سے بڑے مجرم کی بات ہورہی ہے</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آیت 18: آج بھی یہ عقیدہ امت میں پایا جاتا ہے۔ مشرکین یہ مانتے تھے کہ اس کائنات کو پیدا کرنے والا اللہ ہے وہ اپنے بتوں کو اللی کا قرب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ح</a:t>
            </a: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اصل کرنے کا ذریعہ سمجھتے تھے اور یہ کہ یہ بت اللہ کے حضور ان کی سفارش کریں گے۔</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a:lnSpc>
                <a:spcPct val="107000"/>
              </a:lnSpc>
            </a:pPr>
            <a:r>
              <a:rPr lang="ar-SA" sz="1400" dirty="0">
                <a:latin typeface="Jameel Noori Nastaleeq" panose="02000503000000020004" pitchFamily="2" charset="-78"/>
                <a:ea typeface="Times New Roman" panose="02020603050405020304" pitchFamily="18" charset="0"/>
                <a:cs typeface="Jameel Noori Nastaleeq" panose="02000503000000020004" pitchFamily="2" charset="-78"/>
              </a:rPr>
              <a:t>۔</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DE0FDE7-FE71-46E3-9512-437B13AD5F46}" type="slidenum">
              <a:rPr lang="en-US" smtClean="0"/>
              <a:t>7</a:t>
            </a:fld>
            <a:endParaRPr lang="en-US"/>
          </a:p>
        </p:txBody>
      </p:sp>
    </p:spTree>
    <p:extLst>
      <p:ext uri="{BB962C8B-B14F-4D97-AF65-F5344CB8AC3E}">
        <p14:creationId xmlns:p14="http://schemas.microsoft.com/office/powerpoint/2010/main" val="2225173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813"/>
              </a:spcAft>
            </a:pPr>
            <a:r>
              <a:rPr lang="ur-PK" dirty="0">
                <a:latin typeface="Calibri" panose="020F0502020204030204" pitchFamily="34" charset="0"/>
                <a:ea typeface="Times New Roman" panose="02020603050405020304" pitchFamily="18" charset="0"/>
                <a:cs typeface="Jameel Noori Nastaleeq" panose="02000503000000020004" pitchFamily="2" charset="-78"/>
              </a:rPr>
              <a:t>حضور صلی اللہ علیہ وسلم کی  بعثت کے بعد اہل مکہ پر بھی چھوٹی چھوٹی تکلیفیں آتی رہیں ہیں جیسے قحط وغیرہ ایسے حالات میں مشرکین مکہ کچھ نرم پڑجاتے تھے ۔ آپ صلی اللہ علیہ وسلم کے پاس بیٹھتے اور آپ کی باتیں بھی سن لیتے تھے۔ مگر جیسے ہی تکلیف رفع ہوجاتی تو پھر سے اللہ اور اس کے رسول کے خلاف سازشیں شروع کردیتے۔</a:t>
            </a:r>
            <a:endParaRPr lang="en-US" sz="11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07000"/>
              </a:lnSpc>
              <a:spcAft>
                <a:spcPts val="813"/>
              </a:spcAft>
            </a:pPr>
            <a:r>
              <a:rPr lang="ur-PK" u="sng" dirty="0">
                <a:latin typeface="Calibri" panose="020F0502020204030204" pitchFamily="34" charset="0"/>
                <a:ea typeface="Times New Roman" panose="02020603050405020304" pitchFamily="18" charset="0"/>
                <a:cs typeface="Jameel Noori Nastaleeq" panose="02000503000000020004" pitchFamily="2" charset="-78"/>
              </a:rPr>
              <a:t>آیت نمبر 22: </a:t>
            </a:r>
            <a:r>
              <a:rPr lang="ur-PK" dirty="0">
                <a:latin typeface="Calibri" panose="020F0502020204030204" pitchFamily="34" charset="0"/>
                <a:ea typeface="Times New Roman" panose="02020603050405020304" pitchFamily="18" charset="0"/>
                <a:cs typeface="Jameel Noori Nastaleeq" panose="02000503000000020004" pitchFamily="2" charset="-78"/>
              </a:rPr>
              <a:t>یعنی اللہ تعالی نے مختلف قوانین طبعی کے تحت مختلف چیزوں کو بطور سواری انسانوں کیلئے مسخر کردیا ہے۔ ہر طرف پہاڑ جیسی اونچی لہروں کو دیکھ کر انھیں یقین ہوجاتا ہے کہ بس اب ان کا آخری وقت آپہنچا ہے  تو ایسے مشکل وقت میں بس انھیں اللہ ہی یاد آتا ہے۔ کسی دیوی یا دیوتا کا خیال تک نہیں آتا۔ اس سلسلے میں ابو جہل کے بیٹے عکرمہ کا واقعہ۔ فتح مکہ کے بعد وہ حجاز سے  فرار ہوکر حبشہ جانے کیلئے کشتی میں بیٹھے کی کچھ دور جاکر کشتی طوفان میں گھرگئی اس کشتی میں تمام سوار تمام لوگ مشرکین تھے لیکن اس مصیبت کے وقت میں کو لات ، منات یاد نہ آئے سب نے مدد کیلئے صرف اللہ کو ہی  پکارا۔ اسی لمحہ عکرمہ پر یہ حقیقت منکشف ہوئی کہ یہی تو وہ پیغام ہے جو محمد صلی اللہ علیہ وسلم ہمیں دے رہے ہیں چنانچہ وہ وآپس آئے اور حضور اکرم کی خدمت میں حاضر ہوئے اور اسلام قبول کیا </a:t>
            </a:r>
          </a:p>
          <a:p>
            <a:pPr algn="r" rtl="1">
              <a:lnSpc>
                <a:spcPct val="107000"/>
              </a:lnSpc>
              <a:spcAft>
                <a:spcPts val="813"/>
              </a:spcAft>
            </a:pPr>
            <a:r>
              <a:rPr lang="ur-PK" u="sng" dirty="0">
                <a:latin typeface="Calibri" panose="020F0502020204030204" pitchFamily="34" charset="0"/>
                <a:ea typeface="Times New Roman" panose="02020603050405020304" pitchFamily="18" charset="0"/>
                <a:cs typeface="Jameel Noori Nastaleeq" panose="02000503000000020004" pitchFamily="2" charset="-78"/>
              </a:rPr>
              <a:t>آیت نمبر 23:</a:t>
            </a:r>
            <a:r>
              <a:rPr lang="ur-PK" dirty="0">
                <a:latin typeface="Calibri" panose="020F0502020204030204" pitchFamily="34" charset="0"/>
                <a:ea typeface="Times New Roman" panose="02020603050405020304" pitchFamily="18" charset="0"/>
                <a:cs typeface="Jameel Noori Nastaleeq" panose="02000503000000020004" pitchFamily="2" charset="-78"/>
              </a:rPr>
              <a:t>   جونہی خطرے کی گھڑیاں ٹلتی ہیں تو پھر سے انھیں اپنے دیوی دیوتا یاد آجاتے ہیں آج بھی  اس طرح کا شرک ہو رہاہے اپنے پیروں کو غوث ولی ،داتا، گنج بخش قرار دے کر ان کی پرسش کی جاتی ہے  اور اللہ کی نافرمانی شروع ہوجاتی ہے۔</a:t>
            </a:r>
            <a:endParaRPr lang="en-US" sz="1100" dirty="0">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8</a:t>
            </a:fld>
            <a:endParaRPr lang="en-US"/>
          </a:p>
        </p:txBody>
      </p:sp>
    </p:spTree>
    <p:extLst>
      <p:ext uri="{BB962C8B-B14F-4D97-AF65-F5344CB8AC3E}">
        <p14:creationId xmlns:p14="http://schemas.microsoft.com/office/powerpoint/2010/main" val="1637439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spcAft>
                <a:spcPts val="813"/>
              </a:spcAft>
            </a:pPr>
            <a:r>
              <a:rPr lang="ur-PK" sz="1400" u="sng"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26:</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بھلائی کا بدلہ بھلائی سے تو ملے گا ہی لیکن اس کے علاوہ جو اضافی اجر ہے اس کا تصور بھی نہیں کیا جاسکتا یے۔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spcAft>
                <a:spcPts val="813"/>
              </a:spcAft>
            </a:pPr>
            <a:r>
              <a:rPr lang="ur-PK" sz="1400" u="sng"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 27:</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جیسی برائی ویسا بدلہ ، اس کے بدلے میں کوئی اضافہ نہیں کیا جائے گا۔</a:t>
            </a:r>
          </a:p>
          <a:p>
            <a:pPr algn="r" defTabSz="929305" rtl="1">
              <a:lnSpc>
                <a:spcPct val="107000"/>
              </a:lnSpc>
              <a:spcAft>
                <a:spcPts val="813"/>
              </a:spcAft>
              <a:defRPr/>
            </a:pPr>
            <a:r>
              <a:rPr lang="ur-PK" sz="1400" u="sng"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نمبر29-28:</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یہاں اللہ کے نیک بندوں ، اولیاء اکرام وغیرہ کی بات ہورہی ہے جن کے  ناموں کی مورتیاں بناکر ان کی پوجا کی جاتی تھی۔ ہمارے معاشرے میں صرف فرق یہ ہے کہ مورتیاں نہیں بنائی جاتیں لیکن قبر پرستی کی جاتی ہے جن نیک لوگوں کو اللہ کا شریک ٹھیرایا جاتا ہے وہ اس شرک کے گناہ سے مبرا ہیں کیونکہ انھوں  نے تو اپنی زندگی اللہ کی اطاعت میں گزار دی تھیں۔</a:t>
            </a:r>
            <a:r>
              <a:rPr lang="ur-PK" sz="1400" dirty="0">
                <a:latin typeface="Jameel Noori Nastaleeq" panose="02000503000000020004" pitchFamily="2" charset="-78"/>
                <a:cs typeface="Jameel Noori Nastaleeq" panose="02000503000000020004" pitchFamily="2" charset="-78"/>
              </a:rPr>
              <a:t>نیک لوگ کبھی بھی اپنی ذات کی پر ستش کی طرف نہیں بلاتے وہ ہمیشہ رب کی دعوت دیتے ہیں لیکن ہر دور میں یہی ہوا ہے کہ نیک لوگوں کی وفات کے بعد ان کی پرستش میں غلو کیا اور آہستہ آہستہ ان کی ہی عبادت شروع کر دی حضرت عیسیٰ ؑ کو اللہ کا بیٹا بنا دیا ،</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غوث ولی ،داتا، گنج بخش جن کو کہا جاتا ہے یہ سب نیک لوگ تھے بعد میں  ان کی پرستش شروع کر دی گئی اور انہیں حاضر و ناظر مان لیا گیا یعنی انکے چاہنے والے</a:t>
            </a:r>
          </a:p>
          <a:p>
            <a:pPr algn="r" defTabSz="929305" rtl="1">
              <a:lnSpc>
                <a:spcPct val="107000"/>
              </a:lnSpc>
              <a:spcAft>
                <a:spcPts val="813"/>
              </a:spcAft>
              <a:defRPr/>
            </a:pP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بد ترین شرک میں مبتلا ہوگئے، قیامت کے دن یہ سارے نیک لوگ اپنی عبادت سے بے خبر ہوں گے اور اللہ کے حضور  کہیں گے کہ ہم نے تو اپنی طرف نہیں بلایا تھا ۔  </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spcAft>
                <a:spcPts val="813"/>
              </a:spcAft>
            </a:pPr>
            <a:r>
              <a:rPr lang="ur-PK" sz="1400" u="sng" dirty="0">
                <a:latin typeface="Jameel Noori Nastaleeq" panose="02000503000000020004" pitchFamily="2" charset="-78"/>
                <a:ea typeface="Times New Roman" panose="02020603050405020304" pitchFamily="18" charset="0"/>
                <a:cs typeface="Jameel Noori Nastaleeq" panose="02000503000000020004" pitchFamily="2" charset="-78"/>
              </a:rPr>
              <a:t>آیت نمبر30:</a:t>
            </a: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 یعنی اس دن جب شفاعت کی امید کے سارے سہارے ہوا ہوجائیں گے تو ان کے ہاتھوں کےطوطے اڑجائیں گے تب انھیں معلوم ہوگا۔</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rtl="1">
              <a:lnSpc>
                <a:spcPct val="107000"/>
              </a:lnSpc>
              <a:spcAft>
                <a:spcPts val="813"/>
              </a:spcAft>
            </a:pPr>
            <a:r>
              <a:rPr lang="ur-PK" sz="1400" dirty="0">
                <a:latin typeface="Jameel Noori Nastaleeq" panose="02000503000000020004" pitchFamily="2" charset="-78"/>
                <a:ea typeface="Times New Roman" panose="02020603050405020304" pitchFamily="18" charset="0"/>
                <a:cs typeface="Jameel Noori Nastaleeq" panose="02000503000000020004" pitchFamily="2" charset="-78"/>
              </a:rPr>
              <a:t>خواب تھا جو کچھ کہ دیکھا، جو سنا افسانہ تھا</a:t>
            </a:r>
            <a:endParaRPr lang="en-US" sz="1400" dirty="0">
              <a:latin typeface="Jameel Noori Nastaleeq" panose="02000503000000020004" pitchFamily="2" charset="-78"/>
              <a:ea typeface="Times New Roman" panose="02020603050405020304" pitchFamily="18" charset="0"/>
              <a:cs typeface="Jameel Noori Nastaleeq" panose="02000503000000020004" pitchFamily="2" charset="-78"/>
            </a:endParaRPr>
          </a:p>
          <a:p>
            <a:pPr algn="r" defTabSz="929305" rtl="1">
              <a:defRPr/>
            </a:pP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8DE0FDE7-FE71-46E3-9512-437B13AD5F46}" type="slidenum">
              <a:rPr lang="en-US" smtClean="0"/>
              <a:t>9</a:t>
            </a:fld>
            <a:endParaRPr lang="en-US"/>
          </a:p>
        </p:txBody>
      </p:sp>
    </p:spTree>
    <p:extLst>
      <p:ext uri="{BB962C8B-B14F-4D97-AF65-F5344CB8AC3E}">
        <p14:creationId xmlns:p14="http://schemas.microsoft.com/office/powerpoint/2010/main" val="3404211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29305" rtl="1">
              <a:defRPr/>
            </a:pPr>
            <a:r>
              <a:rPr lang="ur-PK" sz="1400" dirty="0">
                <a:solidFill>
                  <a:prstClr val="black"/>
                </a:solidFill>
                <a:latin typeface="Jameel Noori Nastaleeq" panose="02000503000000020004" pitchFamily="2" charset="-78"/>
                <a:cs typeface="Jameel Noori Nastaleeq" panose="02000503000000020004" pitchFamily="2" charset="-78"/>
              </a:rPr>
              <a:t> ان ہی تمام معنوں میں ہم بھی اللہ کو مانتے ہیں کفار بھی ان معنوں میں تو مانتے تھے قرآن گواہی دے رہا ہے کہ وہ مانتے تھے مگر ان کو انکار کس چیز سے تھا؟ اطاعت سے تھا قرآن کے بتائے ہوئے راستے شریعت پر چلنے سے تھا ،اس نظام اور سسٹم کے تحت آنے سے انکار تھا جو نبی ﷺ لے کر آئے تھے حصین بن منذر سے رسول اللہ ﷺ نے پوچھا کتنے خداؤں کو پوجتے ہوں؟ "انہوں نے جواب دیا 7 خداؤں کو پوجتا ہوں 6 زمین پر ایک آسمان پر ،نبی ﷺ نے پوچھا امید کس سے ہے ؟ انہوں نے کہا جو آسمان میں ہے" ۔۔</a:t>
            </a:r>
            <a:r>
              <a:rPr lang="ur-PK" sz="1400" b="1" dirty="0">
                <a:solidFill>
                  <a:prstClr val="black"/>
                </a:solidFill>
                <a:latin typeface="Jameel Noori Nastaleeq" panose="02000503000000020004" pitchFamily="2" charset="-78"/>
                <a:cs typeface="Jameel Noori Nastaleeq" panose="02000503000000020004" pitchFamily="2" charset="-78"/>
              </a:rPr>
              <a:t>پھر کمی کیا تھی ؟؟کفار بھی اللہ کی ذات کو مانتے تھے لیکن اطاعت سے انکار تھا </a:t>
            </a:r>
            <a:endParaRPr lang="ur-PK" sz="1400" b="1" dirty="0">
              <a:ea typeface="Times New Roman" panose="02020603050405020304" pitchFamily="18" charset="0"/>
              <a:cs typeface="Jameel Noori Nastaleeq" panose="02000503000000020004" pitchFamily="2" charset="-78"/>
            </a:endParaRPr>
          </a:p>
          <a:p>
            <a:pPr algn="r" rtl="1"/>
            <a:r>
              <a:rPr lang="ar-SA" sz="1400" dirty="0">
                <a:ea typeface="Times New Roman" panose="02020603050405020304" pitchFamily="18" charset="0"/>
                <a:cs typeface="Jameel Noori Nastaleeq" panose="02000503000000020004" pitchFamily="2" charset="-78"/>
              </a:rPr>
              <a:t>آیت نمبر 45 : پیچھے پلٹ کر گزاری ہوئی زندگی کا جائزہ لیں کتنی لمحاتی محسوس ہوتی ہے۔ ہاتھوں سے نکل گئی کھوگئی اور پھر یہ گم ہوجانے والی قلیل سی متاع کے بدلے اللہ سے ہمیشہ ہمیشہ باقی رہنے والی زندگی کا سودا کرلینا دانائی ہے</a:t>
            </a:r>
            <a:endParaRPr lang="ur-PK" sz="1400" dirty="0">
              <a:cs typeface="Jameel Noori Nastaleeq" panose="02000503000000020004" pitchFamily="2" charset="-78"/>
            </a:endParaRPr>
          </a:p>
          <a:p>
            <a:pPr algn="r" rtl="1"/>
            <a:r>
              <a:rPr lang="ur-PK" sz="1400" dirty="0">
                <a:cs typeface="Jameel Noori Nastaleeq" panose="02000503000000020004" pitchFamily="2" charset="-78"/>
              </a:rPr>
              <a:t>آخرت میں اپنی دنیا کی زندگی کتنی معلوم ہو گی ؟</a:t>
            </a:r>
          </a:p>
          <a:p>
            <a:pPr algn="r" rtl="1"/>
            <a:r>
              <a:rPr lang="ur-PK" sz="1400" dirty="0">
                <a:cs typeface="Jameel Noori Nastaleeq" panose="02000503000000020004" pitchFamily="2" charset="-78"/>
              </a:rPr>
              <a:t>آیت 31-32 : رزق کی فراہمی فوڈ چین اللہ تعالیٰ کا اتنا عمدہ نظام ہے کہ عقل انسانی دنگ رہ جاتی ہے ہر انسانی فطرت کے اندر حق کی پہچان موجود ہے اس کی گواہی خود تمہاری اپنی زبانیں دے رہی ہیں ۔ تم اللہ تعالیٰ کو اپنا اور اس کائنات کا خالق اور مالک مانتے ہو اور زبان سے اس کا اقرار کرتے ہو ۔۔ تہماری عقل کہاں سے الٹ جاتی ہے ۔</a:t>
            </a:r>
          </a:p>
          <a:p>
            <a:pPr algn="r" rtl="1"/>
            <a:r>
              <a:rPr lang="ur-PK" sz="1400" dirty="0">
                <a:cs typeface="Jameel Noori Nastaleeq" panose="02000503000000020004" pitchFamily="2" charset="-78"/>
              </a:rPr>
              <a:t>آیت نمبر 35: آیت نمبر 36 : دین کے معاملات اپنی رائے کی کوئی حیثیت نہیں ہوتی جو اللہ نے کہہ دیا وہی ماننا ہے اس پر ہی عمل کرنا ہے مثال کے طور پر کچھ خواتین کہتی ہیں کہ اللہ تعالیٰ نے دو عورتوں کی گواہی ایک مرد کے برابر  رکھی ہے ایسا کیوں ہے؟ </a:t>
            </a:r>
          </a:p>
          <a:p>
            <a:pPr algn="r" rtl="1"/>
            <a:r>
              <a:rPr lang="ur-PK" sz="1400" dirty="0">
                <a:cs typeface="Jameel Noori Nastaleeq" panose="02000503000000020004" pitchFamily="2" charset="-78"/>
              </a:rPr>
              <a:t>آیت نمبر 37: آیت 38 : یہ چیلنج سورہ بقرہ اور سورہ ہود میں بھی ہے </a:t>
            </a:r>
          </a:p>
          <a:p>
            <a:pPr algn="r" rtl="1"/>
            <a:r>
              <a:rPr lang="ur-PK" sz="1400" dirty="0">
                <a:cs typeface="Jameel Noori Nastaleeq" panose="02000503000000020004" pitchFamily="2" charset="-78"/>
              </a:rPr>
              <a:t>آیت نمبر 42 ۔43: یہ لوگ پہلے ہی نہ سننے کا فیصلہ کر چکے ہیں اس لئے انکے کان حق کی طرف سے بہرے ہو چکے ہیں ۔ان کا آپ ﷺ کی باتوں کا سننا دکھاوے کا سننا ہے تاکہ دوسرے لوگوں کو بتا سکیں کے ہاں جی ہم تو محمدﷺ کی محفل میں بھی جاتے ہیں ساری باتیں بھی سنتے ہیں مگر ان میں ایسی کوئی بات نہیں جسے مانا جائے جن ان کی نیت ہی ہدایت حاصل کرنے کی نہیں ہے جن انکے دل ہی اندھے ہو چکے ہیں تو آپ ﷺ کی مجلس میں آنا اور بیٹھنا ان لے لئے ہرگز مفید نہیں ہو سکتا۔۔آج کے دور میں بھی اکثر لوگوں نے قرآن  کی کلاسسز میں جانے کو ایک فیشن سمجھ لیا ہے لیکن جب ان کی عملی زندگی دیکھی جائے تو کوئی تبدیلی نظر نہیں آتی ۔ </a:t>
            </a:r>
          </a:p>
        </p:txBody>
      </p:sp>
      <p:sp>
        <p:nvSpPr>
          <p:cNvPr id="4" name="Slide Number Placeholder 3"/>
          <p:cNvSpPr>
            <a:spLocks noGrp="1"/>
          </p:cNvSpPr>
          <p:nvPr>
            <p:ph type="sldNum" sz="quarter" idx="10"/>
          </p:nvPr>
        </p:nvSpPr>
        <p:spPr/>
        <p:txBody>
          <a:bodyPr/>
          <a:lstStyle/>
          <a:p>
            <a:fld id="{8DE0FDE7-FE71-46E3-9512-437B13AD5F46}" type="slidenum">
              <a:rPr lang="en-US" smtClean="0"/>
              <a:t>10</a:t>
            </a:fld>
            <a:endParaRPr lang="en-US"/>
          </a:p>
        </p:txBody>
      </p:sp>
    </p:spTree>
    <p:extLst>
      <p:ext uri="{BB962C8B-B14F-4D97-AF65-F5344CB8AC3E}">
        <p14:creationId xmlns:p14="http://schemas.microsoft.com/office/powerpoint/2010/main" val="278115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3/11/2020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3/11/2020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3/11/2020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81DC1F7-A9E9-4D8B-8C97-C74523B2CF2A}" type="datetimeFigureOut">
              <a:rPr lang="en-US"/>
              <a:t>3/11/2020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a:t>3/11/2020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81DC1F7-A9E9-4D8B-8C97-C74523B2CF2A}" type="datetimeFigureOut">
              <a:rPr lang="en-US"/>
              <a:t>3/11/2020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81DC1F7-A9E9-4D8B-8C97-C74523B2CF2A}" type="datetimeFigureOut">
              <a:rPr lang="en-US"/>
              <a:t>3/11/2020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81DC1F7-A9E9-4D8B-8C97-C74523B2CF2A}" type="datetimeFigureOut">
              <a:rPr lang="en-US"/>
              <a:t>3/11/2020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a:t>3/11/2020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3/11/2020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a:t>3/11/2020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99542E4-2CCF-42F6-9D92-ED568035133D}" type="slidenum">
              <a:rPr/>
              <a:t>‹#›</a:t>
            </a:fld>
            <a:endParaRPr/>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3/11/2020</a:t>
            </a:fld>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8772"/>
          <a:stretch/>
        </p:blipFill>
        <p:spPr>
          <a:xfrm>
            <a:off x="1979612" y="762000"/>
            <a:ext cx="8077200" cy="52633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607825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023" y="6333693"/>
            <a:ext cx="1447800" cy="369332"/>
          </a:xfrm>
          <a:prstGeom prst="rect">
            <a:avLst/>
          </a:prstGeom>
          <a:noFill/>
        </p:spPr>
        <p:txBody>
          <a:bodyPr wrap="square" rtlCol="0">
            <a:spAutoFit/>
          </a:bodyPr>
          <a:lstStyle/>
          <a:p>
            <a:r>
              <a:rPr lang="ur-PK" dirty="0"/>
              <a:t>آیت 31 تا 34 </a:t>
            </a:r>
            <a:endParaRPr lang="en-US" dirty="0"/>
          </a:p>
        </p:txBody>
      </p:sp>
      <p:sp>
        <p:nvSpPr>
          <p:cNvPr id="8" name="Rectangle 7"/>
          <p:cNvSpPr/>
          <p:nvPr/>
        </p:nvSpPr>
        <p:spPr>
          <a:xfrm>
            <a:off x="4951412" y="6203988"/>
            <a:ext cx="3276859" cy="461665"/>
          </a:xfrm>
          <a:prstGeom prst="rect">
            <a:avLst/>
          </a:prstGeom>
        </p:spPr>
        <p:txBody>
          <a:bodyPr wrap="none">
            <a:spAutoFit/>
          </a:bodyPr>
          <a:lstStyle/>
          <a:p>
            <a:pPr algn="ctr">
              <a:defRPr/>
            </a:pPr>
            <a:r>
              <a:rPr lang="en-US" sz="2400" b="1" dirty="0">
                <a:latin typeface="Bradley Hand ITC" panose="03070402050302030203" pitchFamily="66" charset="0"/>
              </a:rPr>
              <a:t>JI Youth </a:t>
            </a:r>
            <a:r>
              <a:rPr lang="en-US" sz="1600" b="1" dirty="0">
                <a:latin typeface="Bradley Hand ITC" panose="03070402050302030203" pitchFamily="66" charset="0"/>
              </a:rPr>
              <a:t>Women</a:t>
            </a:r>
            <a:r>
              <a:rPr lang="en-US" sz="2400" b="1" dirty="0">
                <a:latin typeface="Bradley Hand ITC" panose="03070402050302030203" pitchFamily="66" charset="0"/>
              </a:rPr>
              <a:t> Pakistan </a:t>
            </a:r>
          </a:p>
        </p:txBody>
      </p:sp>
      <p:pic>
        <p:nvPicPr>
          <p:cNvPr id="9" name="Picture 8"/>
          <p:cNvPicPr>
            <a:picLocks noChangeAspect="1"/>
          </p:cNvPicPr>
          <p:nvPr/>
        </p:nvPicPr>
        <p:blipFill rotWithShape="1">
          <a:blip r:embed="rId3"/>
          <a:srcRect t="16610" b="33560"/>
          <a:stretch/>
        </p:blipFill>
        <p:spPr>
          <a:xfrm>
            <a:off x="141023" y="380999"/>
            <a:ext cx="5403048" cy="1143001"/>
          </a:xfrm>
          <a:prstGeom prst="rect">
            <a:avLst/>
          </a:prstGeom>
        </p:spPr>
      </p:pic>
      <p:pic>
        <p:nvPicPr>
          <p:cNvPr id="10" name="Picture 9"/>
          <p:cNvPicPr>
            <a:picLocks noChangeAspect="1"/>
          </p:cNvPicPr>
          <p:nvPr/>
        </p:nvPicPr>
        <p:blipFill rotWithShape="1">
          <a:blip r:embed="rId4"/>
          <a:srcRect l="30886" t="17522" r="30347" b="47434"/>
          <a:stretch/>
        </p:blipFill>
        <p:spPr>
          <a:xfrm>
            <a:off x="1541248" y="1371601"/>
            <a:ext cx="2290200" cy="2286001"/>
          </a:xfrm>
          <a:prstGeom prst="rect">
            <a:avLst/>
          </a:prstGeom>
        </p:spPr>
      </p:pic>
      <p:pic>
        <p:nvPicPr>
          <p:cNvPr id="11" name="Picture 10"/>
          <p:cNvPicPr>
            <a:picLocks noChangeAspect="1"/>
          </p:cNvPicPr>
          <p:nvPr/>
        </p:nvPicPr>
        <p:blipFill>
          <a:blip r:embed="rId5"/>
          <a:stretch>
            <a:fillRect/>
          </a:stretch>
        </p:blipFill>
        <p:spPr>
          <a:xfrm>
            <a:off x="2970212" y="5149665"/>
            <a:ext cx="6736664" cy="1176630"/>
          </a:xfrm>
          <a:prstGeom prst="rect">
            <a:avLst/>
          </a:prstGeom>
        </p:spPr>
      </p:pic>
      <p:pic>
        <p:nvPicPr>
          <p:cNvPr id="12" name="Picture 11"/>
          <p:cNvPicPr>
            <a:picLocks noChangeAspect="1"/>
          </p:cNvPicPr>
          <p:nvPr/>
        </p:nvPicPr>
        <p:blipFill rotWithShape="1">
          <a:blip r:embed="rId6"/>
          <a:srcRect t="18056" b="22426"/>
          <a:stretch/>
        </p:blipFill>
        <p:spPr>
          <a:xfrm>
            <a:off x="6338544" y="304799"/>
            <a:ext cx="5438103" cy="1143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p:cNvPicPr>
            <a:picLocks noChangeAspect="1"/>
          </p:cNvPicPr>
          <p:nvPr/>
        </p:nvPicPr>
        <p:blipFill rotWithShape="1">
          <a:blip r:embed="rId7"/>
          <a:srcRect l="2495"/>
          <a:stretch/>
        </p:blipFill>
        <p:spPr>
          <a:xfrm>
            <a:off x="3351212" y="1524000"/>
            <a:ext cx="8934482" cy="3218967"/>
          </a:xfrm>
          <a:prstGeom prst="rect">
            <a:avLst/>
          </a:prstGeom>
        </p:spPr>
      </p:pic>
    </p:spTree>
    <p:extLst>
      <p:ext uri="{BB962C8B-B14F-4D97-AF65-F5344CB8AC3E}">
        <p14:creationId xmlns:p14="http://schemas.microsoft.com/office/powerpoint/2010/main" val="3738757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9812" y="6312690"/>
            <a:ext cx="2752677" cy="369332"/>
          </a:xfrm>
          <a:prstGeom prst="rect">
            <a:avLst/>
          </a:prstGeom>
        </p:spPr>
        <p:txBody>
          <a:bodyPr wrap="none">
            <a:spAutoFit/>
          </a:bodyPr>
          <a:lstStyle/>
          <a:p>
            <a:pPr algn="ctr">
              <a:defRPr/>
            </a:pPr>
            <a:r>
              <a:rPr lang="en-US" b="1" dirty="0">
                <a:latin typeface="Bradley Hand ITC" panose="03070402050302030203" pitchFamily="66" charset="0"/>
              </a:rPr>
              <a:t>JI Youth Women Pakistan </a:t>
            </a:r>
          </a:p>
        </p:txBody>
      </p:sp>
      <p:pic>
        <p:nvPicPr>
          <p:cNvPr id="4" name="Picture 3"/>
          <p:cNvPicPr>
            <a:picLocks noChangeAspect="1"/>
          </p:cNvPicPr>
          <p:nvPr/>
        </p:nvPicPr>
        <p:blipFill>
          <a:blip r:embed="rId3"/>
          <a:stretch>
            <a:fillRect/>
          </a:stretch>
        </p:blipFill>
        <p:spPr>
          <a:xfrm>
            <a:off x="4799012" y="88182"/>
            <a:ext cx="2743438" cy="2170364"/>
          </a:xfrm>
          <a:prstGeom prst="rect">
            <a:avLst/>
          </a:prstGeom>
        </p:spPr>
      </p:pic>
      <p:pic>
        <p:nvPicPr>
          <p:cNvPr id="7" name="Picture 6"/>
          <p:cNvPicPr>
            <a:picLocks noChangeAspect="1"/>
          </p:cNvPicPr>
          <p:nvPr/>
        </p:nvPicPr>
        <p:blipFill>
          <a:blip r:embed="rId4"/>
          <a:stretch>
            <a:fillRect/>
          </a:stretch>
        </p:blipFill>
        <p:spPr>
          <a:xfrm>
            <a:off x="1712912" y="1706764"/>
            <a:ext cx="9967824" cy="1341236"/>
          </a:xfrm>
          <a:prstGeom prst="rect">
            <a:avLst/>
          </a:prstGeom>
        </p:spPr>
      </p:pic>
      <p:pic>
        <p:nvPicPr>
          <p:cNvPr id="8" name="Picture 7"/>
          <p:cNvPicPr>
            <a:picLocks noChangeAspect="1"/>
          </p:cNvPicPr>
          <p:nvPr/>
        </p:nvPicPr>
        <p:blipFill>
          <a:blip r:embed="rId5"/>
          <a:stretch>
            <a:fillRect/>
          </a:stretch>
        </p:blipFill>
        <p:spPr>
          <a:xfrm>
            <a:off x="-382588" y="2758382"/>
            <a:ext cx="12193057" cy="1341236"/>
          </a:xfrm>
          <a:prstGeom prst="rect">
            <a:avLst/>
          </a:prstGeom>
        </p:spPr>
      </p:pic>
      <p:pic>
        <p:nvPicPr>
          <p:cNvPr id="9" name="Picture 8"/>
          <p:cNvPicPr>
            <a:picLocks noChangeAspect="1"/>
          </p:cNvPicPr>
          <p:nvPr/>
        </p:nvPicPr>
        <p:blipFill>
          <a:blip r:embed="rId6"/>
          <a:stretch>
            <a:fillRect/>
          </a:stretch>
        </p:blipFill>
        <p:spPr>
          <a:xfrm>
            <a:off x="1511639" y="3825182"/>
            <a:ext cx="10278747" cy="1341236"/>
          </a:xfrm>
          <a:prstGeom prst="rect">
            <a:avLst/>
          </a:prstGeom>
        </p:spPr>
      </p:pic>
      <p:pic>
        <p:nvPicPr>
          <p:cNvPr id="10" name="Picture 9"/>
          <p:cNvPicPr>
            <a:picLocks noChangeAspect="1"/>
          </p:cNvPicPr>
          <p:nvPr/>
        </p:nvPicPr>
        <p:blipFill>
          <a:blip r:embed="rId7"/>
          <a:stretch>
            <a:fillRect/>
          </a:stretch>
        </p:blipFill>
        <p:spPr>
          <a:xfrm>
            <a:off x="3070022" y="4969235"/>
            <a:ext cx="8718036" cy="1341236"/>
          </a:xfrm>
          <a:prstGeom prst="rect">
            <a:avLst/>
          </a:prstGeom>
        </p:spPr>
      </p:pic>
      <p:pic>
        <p:nvPicPr>
          <p:cNvPr id="5" name="Picture 4"/>
          <p:cNvPicPr>
            <a:picLocks noChangeAspect="1"/>
          </p:cNvPicPr>
          <p:nvPr/>
        </p:nvPicPr>
        <p:blipFill>
          <a:blip r:embed="rId8"/>
          <a:stretch>
            <a:fillRect/>
          </a:stretch>
        </p:blipFill>
        <p:spPr>
          <a:xfrm>
            <a:off x="531812" y="6071518"/>
            <a:ext cx="2194750" cy="749873"/>
          </a:xfrm>
          <a:prstGeom prst="rect">
            <a:avLst/>
          </a:prstGeom>
        </p:spPr>
      </p:pic>
    </p:spTree>
    <p:extLst>
      <p:ext uri="{BB962C8B-B14F-4D97-AF65-F5344CB8AC3E}">
        <p14:creationId xmlns:p14="http://schemas.microsoft.com/office/powerpoint/2010/main" val="4146990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99012" y="6272898"/>
            <a:ext cx="3276859" cy="461665"/>
          </a:xfrm>
          <a:prstGeom prst="rect">
            <a:avLst/>
          </a:prstGeom>
        </p:spPr>
        <p:txBody>
          <a:bodyPr wrap="none">
            <a:spAutoFit/>
          </a:bodyPr>
          <a:lstStyle/>
          <a:p>
            <a:pPr algn="ctr">
              <a:defRPr/>
            </a:pPr>
            <a:r>
              <a:rPr lang="en-US" sz="2400" b="1" dirty="0">
                <a:latin typeface="Bradley Hand ITC" panose="03070402050302030203" pitchFamily="66" charset="0"/>
              </a:rPr>
              <a:t>JI Youth </a:t>
            </a:r>
            <a:r>
              <a:rPr lang="en-US" sz="1600" b="1" dirty="0">
                <a:latin typeface="Bradley Hand ITC" panose="03070402050302030203" pitchFamily="66" charset="0"/>
              </a:rPr>
              <a:t>Women</a:t>
            </a:r>
            <a:r>
              <a:rPr lang="en-US" sz="2400" b="1" dirty="0">
                <a:latin typeface="Bradley Hand ITC" panose="03070402050302030203" pitchFamily="66" charset="0"/>
              </a:rPr>
              <a:t> Pakistan </a:t>
            </a:r>
          </a:p>
        </p:txBody>
      </p:sp>
      <p:pic>
        <p:nvPicPr>
          <p:cNvPr id="2" name="Picture 1"/>
          <p:cNvPicPr>
            <a:picLocks noChangeAspect="1"/>
          </p:cNvPicPr>
          <p:nvPr/>
        </p:nvPicPr>
        <p:blipFill>
          <a:blip r:embed="rId3"/>
          <a:stretch>
            <a:fillRect/>
          </a:stretch>
        </p:blipFill>
        <p:spPr>
          <a:xfrm>
            <a:off x="760412" y="304800"/>
            <a:ext cx="10742083" cy="2219136"/>
          </a:xfrm>
          <a:prstGeom prst="rect">
            <a:avLst/>
          </a:prstGeom>
        </p:spPr>
      </p:pic>
      <p:pic>
        <p:nvPicPr>
          <p:cNvPr id="3" name="Picture 2"/>
          <p:cNvPicPr>
            <a:picLocks noChangeAspect="1"/>
          </p:cNvPicPr>
          <p:nvPr/>
        </p:nvPicPr>
        <p:blipFill>
          <a:blip r:embed="rId4"/>
          <a:stretch>
            <a:fillRect/>
          </a:stretch>
        </p:blipFill>
        <p:spPr>
          <a:xfrm>
            <a:off x="455612" y="5791200"/>
            <a:ext cx="2725148" cy="1280271"/>
          </a:xfrm>
          <a:prstGeom prst="rect">
            <a:avLst/>
          </a:prstGeom>
        </p:spPr>
      </p:pic>
      <p:pic>
        <p:nvPicPr>
          <p:cNvPr id="8" name="Picture 7"/>
          <p:cNvPicPr>
            <a:picLocks noChangeAspect="1"/>
          </p:cNvPicPr>
          <p:nvPr/>
        </p:nvPicPr>
        <p:blipFill>
          <a:blip r:embed="rId5"/>
          <a:stretch>
            <a:fillRect/>
          </a:stretch>
        </p:blipFill>
        <p:spPr>
          <a:xfrm>
            <a:off x="608012" y="1861026"/>
            <a:ext cx="11455377" cy="3755461"/>
          </a:xfrm>
          <a:prstGeom prst="rect">
            <a:avLst/>
          </a:prstGeom>
        </p:spPr>
      </p:pic>
    </p:spTree>
    <p:extLst>
      <p:ext uri="{BB962C8B-B14F-4D97-AF65-F5344CB8AC3E}">
        <p14:creationId xmlns:p14="http://schemas.microsoft.com/office/powerpoint/2010/main" val="878090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70012" y="6201982"/>
            <a:ext cx="1354858" cy="523220"/>
          </a:xfrm>
          <a:prstGeom prst="rect">
            <a:avLst/>
          </a:prstGeom>
        </p:spPr>
        <p:txBody>
          <a:bodyPr wrap="none">
            <a:spAutoFit/>
          </a:bodyPr>
          <a:lstStyle/>
          <a:p>
            <a:r>
              <a:rPr lang="ur-PK" sz="2800" dirty="0">
                <a:solidFill>
                  <a:prstClr val="white"/>
                </a:solidFill>
                <a:ea typeface="+mj-ea"/>
                <a:cs typeface="+mj-cs"/>
              </a:rPr>
              <a:t>57 تا 58</a:t>
            </a:r>
            <a:endParaRPr lang="en-US" sz="1050" dirty="0"/>
          </a:p>
        </p:txBody>
      </p:sp>
      <p:sp>
        <p:nvSpPr>
          <p:cNvPr id="8" name="Rectangle 7"/>
          <p:cNvSpPr/>
          <p:nvPr/>
        </p:nvSpPr>
        <p:spPr>
          <a:xfrm>
            <a:off x="5332412" y="6201982"/>
            <a:ext cx="2789546" cy="400110"/>
          </a:xfrm>
          <a:prstGeom prst="rect">
            <a:avLst/>
          </a:prstGeom>
        </p:spPr>
        <p:txBody>
          <a:bodyPr wrap="none">
            <a:spAutoFit/>
          </a:bodyPr>
          <a:lstStyle/>
          <a:p>
            <a:pPr algn="ctr">
              <a:defRPr/>
            </a:pPr>
            <a:r>
              <a:rPr lang="en-US" sz="2000" b="1" dirty="0">
                <a:latin typeface="Bradley Hand ITC" panose="03070402050302030203" pitchFamily="66" charset="0"/>
              </a:rPr>
              <a:t>JI Youth </a:t>
            </a:r>
            <a:r>
              <a:rPr lang="en-US" sz="1400" b="1" dirty="0">
                <a:latin typeface="Bradley Hand ITC" panose="03070402050302030203" pitchFamily="66" charset="0"/>
              </a:rPr>
              <a:t>Women</a:t>
            </a:r>
            <a:r>
              <a:rPr lang="en-US" sz="2000" b="1" dirty="0">
                <a:latin typeface="Bradley Hand ITC" panose="03070402050302030203" pitchFamily="66" charset="0"/>
              </a:rPr>
              <a:t> Pakistan </a:t>
            </a:r>
          </a:p>
        </p:txBody>
      </p:sp>
      <p:pic>
        <p:nvPicPr>
          <p:cNvPr id="2" name="Picture 1"/>
          <p:cNvPicPr>
            <a:picLocks noChangeAspect="1"/>
          </p:cNvPicPr>
          <p:nvPr/>
        </p:nvPicPr>
        <p:blipFill>
          <a:blip r:embed="rId3"/>
          <a:stretch>
            <a:fillRect/>
          </a:stretch>
        </p:blipFill>
        <p:spPr>
          <a:xfrm>
            <a:off x="2970212" y="-457200"/>
            <a:ext cx="6303810" cy="3182388"/>
          </a:xfrm>
          <a:prstGeom prst="rect">
            <a:avLst/>
          </a:prstGeom>
        </p:spPr>
      </p:pic>
      <p:pic>
        <p:nvPicPr>
          <p:cNvPr id="9" name="Picture 8"/>
          <p:cNvPicPr>
            <a:picLocks noChangeAspect="1"/>
          </p:cNvPicPr>
          <p:nvPr/>
        </p:nvPicPr>
        <p:blipFill>
          <a:blip r:embed="rId4"/>
          <a:stretch>
            <a:fillRect/>
          </a:stretch>
        </p:blipFill>
        <p:spPr>
          <a:xfrm>
            <a:off x="7823615" y="2514357"/>
            <a:ext cx="4038600" cy="3468264"/>
          </a:xfrm>
          <a:prstGeom prst="rect">
            <a:avLst/>
          </a:prstGeom>
        </p:spPr>
      </p:pic>
      <p:pic>
        <p:nvPicPr>
          <p:cNvPr id="12" name="Picture 11"/>
          <p:cNvPicPr>
            <a:picLocks noChangeAspect="1"/>
          </p:cNvPicPr>
          <p:nvPr/>
        </p:nvPicPr>
        <p:blipFill>
          <a:blip r:embed="rId5"/>
          <a:stretch>
            <a:fillRect/>
          </a:stretch>
        </p:blipFill>
        <p:spPr>
          <a:xfrm>
            <a:off x="604333" y="2514357"/>
            <a:ext cx="6553200" cy="2646158"/>
          </a:xfrm>
          <a:prstGeom prst="rect">
            <a:avLst/>
          </a:prstGeom>
        </p:spPr>
      </p:pic>
      <p:pic>
        <p:nvPicPr>
          <p:cNvPr id="13" name="Picture 12"/>
          <p:cNvPicPr>
            <a:picLocks noChangeAspect="1"/>
          </p:cNvPicPr>
          <p:nvPr/>
        </p:nvPicPr>
        <p:blipFill>
          <a:blip r:embed="rId6"/>
          <a:stretch>
            <a:fillRect/>
          </a:stretch>
        </p:blipFill>
        <p:spPr>
          <a:xfrm>
            <a:off x="-29829" y="4482295"/>
            <a:ext cx="7219282" cy="1719687"/>
          </a:xfrm>
          <a:prstGeom prst="rect">
            <a:avLst/>
          </a:prstGeom>
        </p:spPr>
      </p:pic>
    </p:spTree>
    <p:extLst>
      <p:ext uri="{BB962C8B-B14F-4D97-AF65-F5344CB8AC3E}">
        <p14:creationId xmlns:p14="http://schemas.microsoft.com/office/powerpoint/2010/main" val="804789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3"/>
          <a:stretch>
            <a:fillRect/>
          </a:stretch>
        </p:blipFill>
        <p:spPr>
          <a:xfrm>
            <a:off x="0" y="152400"/>
            <a:ext cx="12006263" cy="6036431"/>
          </a:xfrm>
          <a:prstGeom prst="rect">
            <a:avLst/>
          </a:prstGeom>
        </p:spPr>
      </p:pic>
      <p:pic>
        <p:nvPicPr>
          <p:cNvPr id="2" name="Picture 1"/>
          <p:cNvPicPr>
            <a:picLocks noChangeAspect="1"/>
          </p:cNvPicPr>
          <p:nvPr/>
        </p:nvPicPr>
        <p:blipFill>
          <a:blip r:embed="rId4"/>
          <a:stretch>
            <a:fillRect/>
          </a:stretch>
        </p:blipFill>
        <p:spPr>
          <a:xfrm>
            <a:off x="379412" y="6096000"/>
            <a:ext cx="2115495" cy="963251"/>
          </a:xfrm>
          <a:prstGeom prst="rect">
            <a:avLst/>
          </a:prstGeom>
        </p:spPr>
      </p:pic>
    </p:spTree>
    <p:extLst>
      <p:ext uri="{BB962C8B-B14F-4D97-AF65-F5344CB8AC3E}">
        <p14:creationId xmlns:p14="http://schemas.microsoft.com/office/powerpoint/2010/main" val="2513846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0012" y="5329561"/>
            <a:ext cx="3429000" cy="369332"/>
          </a:xfrm>
          <a:prstGeom prst="rect">
            <a:avLst/>
          </a:prstGeom>
        </p:spPr>
        <p:txBody>
          <a:bodyPr wrap="square">
            <a:spAutoFit/>
          </a:bodyPr>
          <a:lstStyle/>
          <a:p>
            <a:pPr algn="r" rtl="1"/>
            <a:endParaRPr lang="en-US" dirty="0">
              <a:latin typeface="Jameel Noori Nastaleeq" panose="02000503000000020004" pitchFamily="2" charset="-78"/>
              <a:cs typeface="Jameel Noori Nastaleeq" panose="02000503000000020004" pitchFamily="2" charset="-78"/>
            </a:endParaRPr>
          </a:p>
        </p:txBody>
      </p:sp>
      <p:pic>
        <p:nvPicPr>
          <p:cNvPr id="3" name="Picture 2"/>
          <p:cNvPicPr>
            <a:picLocks noChangeAspect="1"/>
          </p:cNvPicPr>
          <p:nvPr/>
        </p:nvPicPr>
        <p:blipFill>
          <a:blip r:embed="rId3"/>
          <a:stretch>
            <a:fillRect/>
          </a:stretch>
        </p:blipFill>
        <p:spPr>
          <a:xfrm>
            <a:off x="684212" y="5698893"/>
            <a:ext cx="2223533" cy="1051671"/>
          </a:xfrm>
          <a:prstGeom prst="rect">
            <a:avLst/>
          </a:prstGeom>
        </p:spPr>
      </p:pic>
      <p:pic>
        <p:nvPicPr>
          <p:cNvPr id="4" name="Picture 3"/>
          <p:cNvPicPr>
            <a:picLocks noChangeAspect="1"/>
          </p:cNvPicPr>
          <p:nvPr/>
        </p:nvPicPr>
        <p:blipFill>
          <a:blip r:embed="rId4"/>
          <a:stretch>
            <a:fillRect/>
          </a:stretch>
        </p:blipFill>
        <p:spPr>
          <a:xfrm>
            <a:off x="543523" y="1234250"/>
            <a:ext cx="11101778" cy="4389500"/>
          </a:xfrm>
          <a:prstGeom prst="rect">
            <a:avLst/>
          </a:prstGeom>
        </p:spPr>
      </p:pic>
    </p:spTree>
    <p:extLst>
      <p:ext uri="{BB962C8B-B14F-4D97-AF65-F5344CB8AC3E}">
        <p14:creationId xmlns:p14="http://schemas.microsoft.com/office/powerpoint/2010/main" val="916025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7212" y="956623"/>
            <a:ext cx="8305800" cy="4932853"/>
          </a:xfrm>
        </p:spPr>
      </p:pic>
      <p:sp>
        <p:nvSpPr>
          <p:cNvPr id="3" name="Rectangle 2"/>
          <p:cNvSpPr/>
          <p:nvPr/>
        </p:nvSpPr>
        <p:spPr>
          <a:xfrm>
            <a:off x="379412" y="-51137"/>
            <a:ext cx="2191626" cy="830997"/>
          </a:xfrm>
          <a:prstGeom prst="rect">
            <a:avLst/>
          </a:prstGeom>
        </p:spPr>
        <p:txBody>
          <a:bodyPr wrap="none">
            <a:spAutoFit/>
          </a:bodyPr>
          <a:lstStyle/>
          <a:p>
            <a:r>
              <a:rPr lang="ur-PK" sz="4800" dirty="0">
                <a:solidFill>
                  <a:schemeClr val="bg1"/>
                </a:solidFill>
                <a:ea typeface="+mj-ea"/>
                <a:cs typeface="+mj-cs"/>
              </a:rPr>
              <a:t>71 تا 74</a:t>
            </a:r>
            <a:endParaRPr lang="en-US" dirty="0">
              <a:solidFill>
                <a:schemeClr val="bg1"/>
              </a:solidFill>
            </a:endParaRPr>
          </a:p>
        </p:txBody>
      </p:sp>
      <p:pic>
        <p:nvPicPr>
          <p:cNvPr id="8" name="Picture 7"/>
          <p:cNvPicPr>
            <a:picLocks noChangeAspect="1"/>
          </p:cNvPicPr>
          <p:nvPr/>
        </p:nvPicPr>
        <p:blipFill>
          <a:blip r:embed="rId4">
            <a:lum bright="70000" contrast="-70000"/>
          </a:blip>
          <a:stretch>
            <a:fillRect/>
          </a:stretch>
        </p:blipFill>
        <p:spPr>
          <a:xfrm>
            <a:off x="3579812" y="-304800"/>
            <a:ext cx="4577922" cy="1745998"/>
          </a:xfrm>
          <a:prstGeom prst="rect">
            <a:avLst/>
          </a:prstGeom>
        </p:spPr>
      </p:pic>
      <p:pic>
        <p:nvPicPr>
          <p:cNvPr id="9" name="Picture 8"/>
          <p:cNvPicPr>
            <a:picLocks noChangeAspect="1"/>
          </p:cNvPicPr>
          <p:nvPr/>
        </p:nvPicPr>
        <p:blipFill>
          <a:blip r:embed="rId5">
            <a:lum bright="70000" contrast="-70000"/>
          </a:blip>
          <a:stretch>
            <a:fillRect/>
          </a:stretch>
        </p:blipFill>
        <p:spPr>
          <a:xfrm>
            <a:off x="534773" y="5943600"/>
            <a:ext cx="10668000" cy="1029729"/>
          </a:xfrm>
          <a:prstGeom prst="rect">
            <a:avLst/>
          </a:prstGeom>
        </p:spPr>
      </p:pic>
    </p:spTree>
    <p:extLst>
      <p:ext uri="{BB962C8B-B14F-4D97-AF65-F5344CB8AC3E}">
        <p14:creationId xmlns:p14="http://schemas.microsoft.com/office/powerpoint/2010/main" val="3480576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5002" y="2895600"/>
            <a:ext cx="6549111" cy="3657600"/>
          </a:xfrm>
        </p:spPr>
      </p:pic>
      <p:pic>
        <p:nvPicPr>
          <p:cNvPr id="9" name="Picture 8"/>
          <p:cNvPicPr>
            <a:picLocks noChangeAspect="1"/>
          </p:cNvPicPr>
          <p:nvPr/>
        </p:nvPicPr>
        <p:blipFill>
          <a:blip r:embed="rId4"/>
          <a:stretch>
            <a:fillRect/>
          </a:stretch>
        </p:blipFill>
        <p:spPr>
          <a:xfrm>
            <a:off x="551143" y="573932"/>
            <a:ext cx="5060119" cy="1603387"/>
          </a:xfrm>
          <a:prstGeom prst="rect">
            <a:avLst/>
          </a:prstGeom>
        </p:spPr>
      </p:pic>
      <p:pic>
        <p:nvPicPr>
          <p:cNvPr id="10" name="Picture 9"/>
          <p:cNvPicPr>
            <a:picLocks noChangeAspect="1"/>
          </p:cNvPicPr>
          <p:nvPr/>
        </p:nvPicPr>
        <p:blipFill>
          <a:blip r:embed="rId5"/>
          <a:stretch>
            <a:fillRect/>
          </a:stretch>
        </p:blipFill>
        <p:spPr>
          <a:xfrm>
            <a:off x="6475412" y="569905"/>
            <a:ext cx="4913802" cy="2060627"/>
          </a:xfrm>
          <a:prstGeom prst="rect">
            <a:avLst/>
          </a:prstGeom>
        </p:spPr>
      </p:pic>
      <p:pic>
        <p:nvPicPr>
          <p:cNvPr id="15" name="Picture 14"/>
          <p:cNvPicPr>
            <a:picLocks noChangeAspect="1"/>
          </p:cNvPicPr>
          <p:nvPr/>
        </p:nvPicPr>
        <p:blipFill>
          <a:blip r:embed="rId6"/>
          <a:stretch>
            <a:fillRect/>
          </a:stretch>
        </p:blipFill>
        <p:spPr>
          <a:xfrm>
            <a:off x="150812" y="1917704"/>
            <a:ext cx="7126842" cy="1231499"/>
          </a:xfrm>
          <a:prstGeom prst="rect">
            <a:avLst/>
          </a:prstGeom>
        </p:spPr>
      </p:pic>
      <p:pic>
        <p:nvPicPr>
          <p:cNvPr id="17" name="Picture 16"/>
          <p:cNvPicPr>
            <a:picLocks noChangeAspect="1"/>
          </p:cNvPicPr>
          <p:nvPr/>
        </p:nvPicPr>
        <p:blipFill>
          <a:blip r:embed="rId7"/>
          <a:stretch>
            <a:fillRect/>
          </a:stretch>
        </p:blipFill>
        <p:spPr>
          <a:xfrm>
            <a:off x="227011" y="3376837"/>
            <a:ext cx="5041829" cy="1231499"/>
          </a:xfrm>
          <a:prstGeom prst="rect">
            <a:avLst/>
          </a:prstGeom>
        </p:spPr>
      </p:pic>
      <p:pic>
        <p:nvPicPr>
          <p:cNvPr id="19" name="Picture 18"/>
          <p:cNvPicPr>
            <a:picLocks noChangeAspect="1"/>
          </p:cNvPicPr>
          <p:nvPr/>
        </p:nvPicPr>
        <p:blipFill>
          <a:blip r:embed="rId8"/>
          <a:stretch>
            <a:fillRect/>
          </a:stretch>
        </p:blipFill>
        <p:spPr>
          <a:xfrm>
            <a:off x="449535" y="4172487"/>
            <a:ext cx="4925995" cy="1231499"/>
          </a:xfrm>
          <a:prstGeom prst="rect">
            <a:avLst/>
          </a:prstGeom>
        </p:spPr>
      </p:pic>
      <p:pic>
        <p:nvPicPr>
          <p:cNvPr id="20" name="Picture 19"/>
          <p:cNvPicPr>
            <a:picLocks noChangeAspect="1"/>
          </p:cNvPicPr>
          <p:nvPr/>
        </p:nvPicPr>
        <p:blipFill>
          <a:blip r:embed="rId9"/>
          <a:stretch>
            <a:fillRect/>
          </a:stretch>
        </p:blipFill>
        <p:spPr>
          <a:xfrm>
            <a:off x="227012" y="4963949"/>
            <a:ext cx="5371042" cy="1231499"/>
          </a:xfrm>
          <a:prstGeom prst="rect">
            <a:avLst/>
          </a:prstGeom>
        </p:spPr>
      </p:pic>
      <p:pic>
        <p:nvPicPr>
          <p:cNvPr id="22" name="Picture 21"/>
          <p:cNvPicPr>
            <a:picLocks noChangeAspect="1"/>
          </p:cNvPicPr>
          <p:nvPr/>
        </p:nvPicPr>
        <p:blipFill>
          <a:blip r:embed="rId10"/>
          <a:stretch>
            <a:fillRect/>
          </a:stretch>
        </p:blipFill>
        <p:spPr>
          <a:xfrm>
            <a:off x="760412" y="5844023"/>
            <a:ext cx="1579001" cy="749873"/>
          </a:xfrm>
          <a:prstGeom prst="rect">
            <a:avLst/>
          </a:prstGeom>
        </p:spPr>
      </p:pic>
    </p:spTree>
    <p:extLst>
      <p:ext uri="{BB962C8B-B14F-4D97-AF65-F5344CB8AC3E}">
        <p14:creationId xmlns:p14="http://schemas.microsoft.com/office/powerpoint/2010/main" val="607132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325" y="1277497"/>
            <a:ext cx="6796088" cy="4307976"/>
          </a:xfrm>
        </p:spPr>
      </p:pic>
      <p:sp>
        <p:nvSpPr>
          <p:cNvPr id="7" name="Title 12"/>
          <p:cNvSpPr txBox="1">
            <a:spLocks/>
          </p:cNvSpPr>
          <p:nvPr/>
        </p:nvSpPr>
        <p:spPr>
          <a:xfrm>
            <a:off x="0" y="433326"/>
            <a:ext cx="3048000" cy="609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rtl="1"/>
            <a:r>
              <a:rPr lang="ur-PK" sz="2000" dirty="0"/>
              <a:t>98</a:t>
            </a:r>
            <a:endParaRPr lang="en-US" sz="2000" dirty="0"/>
          </a:p>
        </p:txBody>
      </p:sp>
      <p:sp>
        <p:nvSpPr>
          <p:cNvPr id="8" name="Rectangle 7"/>
          <p:cNvSpPr/>
          <p:nvPr/>
        </p:nvSpPr>
        <p:spPr>
          <a:xfrm>
            <a:off x="727785" y="6124844"/>
            <a:ext cx="5400837" cy="707886"/>
          </a:xfrm>
          <a:prstGeom prst="rect">
            <a:avLst/>
          </a:prstGeom>
        </p:spPr>
        <p:txBody>
          <a:bodyPr wrap="none">
            <a:spAutoFit/>
          </a:bodyPr>
          <a:lstStyle/>
          <a:p>
            <a:pPr algn="ctr">
              <a:defRPr/>
            </a:pPr>
            <a:r>
              <a:rPr lang="en-US" sz="4000" b="1" dirty="0">
                <a:latin typeface="Bradley Hand ITC" panose="03070402050302030203" pitchFamily="66" charset="0"/>
              </a:rPr>
              <a:t>JI Youth </a:t>
            </a:r>
            <a:r>
              <a:rPr lang="en-US" sz="2800" b="1" dirty="0">
                <a:latin typeface="Bradley Hand ITC" panose="03070402050302030203" pitchFamily="66" charset="0"/>
              </a:rPr>
              <a:t>Women</a:t>
            </a:r>
            <a:r>
              <a:rPr lang="en-US" sz="4000" b="1" dirty="0">
                <a:latin typeface="Bradley Hand ITC" panose="03070402050302030203" pitchFamily="66" charset="0"/>
              </a:rPr>
              <a:t> Pakistan </a:t>
            </a:r>
          </a:p>
        </p:txBody>
      </p:sp>
      <p:pic>
        <p:nvPicPr>
          <p:cNvPr id="10" name="Picture 9"/>
          <p:cNvPicPr>
            <a:picLocks noChangeAspect="1"/>
          </p:cNvPicPr>
          <p:nvPr/>
        </p:nvPicPr>
        <p:blipFill>
          <a:blip r:embed="rId4"/>
          <a:stretch>
            <a:fillRect/>
          </a:stretch>
        </p:blipFill>
        <p:spPr>
          <a:xfrm>
            <a:off x="6856413" y="738126"/>
            <a:ext cx="5239297" cy="2763849"/>
          </a:xfrm>
          <a:prstGeom prst="rect">
            <a:avLst/>
          </a:prstGeom>
        </p:spPr>
      </p:pic>
      <p:pic>
        <p:nvPicPr>
          <p:cNvPr id="11" name="Picture 10"/>
          <p:cNvPicPr>
            <a:picLocks noChangeAspect="1"/>
          </p:cNvPicPr>
          <p:nvPr/>
        </p:nvPicPr>
        <p:blipFill>
          <a:blip r:embed="rId5"/>
          <a:stretch>
            <a:fillRect/>
          </a:stretch>
        </p:blipFill>
        <p:spPr>
          <a:xfrm>
            <a:off x="1411975" y="-262631"/>
            <a:ext cx="5523455" cy="1920406"/>
          </a:xfrm>
          <a:prstGeom prst="rect">
            <a:avLst/>
          </a:prstGeom>
        </p:spPr>
      </p:pic>
      <p:pic>
        <p:nvPicPr>
          <p:cNvPr id="12" name="Picture 11"/>
          <p:cNvPicPr>
            <a:picLocks noChangeAspect="1"/>
          </p:cNvPicPr>
          <p:nvPr/>
        </p:nvPicPr>
        <p:blipFill>
          <a:blip r:embed="rId6"/>
          <a:stretch>
            <a:fillRect/>
          </a:stretch>
        </p:blipFill>
        <p:spPr>
          <a:xfrm>
            <a:off x="6952448" y="4338409"/>
            <a:ext cx="5236377" cy="1881912"/>
          </a:xfrm>
          <a:prstGeom prst="rect">
            <a:avLst/>
          </a:prstGeom>
        </p:spPr>
      </p:pic>
      <p:pic>
        <p:nvPicPr>
          <p:cNvPr id="14" name="Picture 13"/>
          <p:cNvPicPr>
            <a:picLocks noChangeAspect="1"/>
          </p:cNvPicPr>
          <p:nvPr/>
        </p:nvPicPr>
        <p:blipFill>
          <a:blip r:embed="rId7"/>
          <a:stretch>
            <a:fillRect/>
          </a:stretch>
        </p:blipFill>
        <p:spPr>
          <a:xfrm>
            <a:off x="6815182" y="3453679"/>
            <a:ext cx="5373643" cy="892067"/>
          </a:xfrm>
          <a:prstGeom prst="rect">
            <a:avLst/>
          </a:prstGeom>
        </p:spPr>
      </p:pic>
    </p:spTree>
    <p:extLst>
      <p:ext uri="{BB962C8B-B14F-4D97-AF65-F5344CB8AC3E}">
        <p14:creationId xmlns:p14="http://schemas.microsoft.com/office/powerpoint/2010/main" val="2361096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7012" y="6184374"/>
            <a:ext cx="4253087" cy="584775"/>
          </a:xfrm>
          <a:prstGeom prst="rect">
            <a:avLst/>
          </a:prstGeom>
        </p:spPr>
        <p:txBody>
          <a:bodyPr wrap="none">
            <a:spAutoFit/>
          </a:bodyPr>
          <a:lstStyle/>
          <a:p>
            <a:pPr algn="ctr">
              <a:defRPr/>
            </a:pPr>
            <a:r>
              <a:rPr lang="en-US" sz="3200" b="1" dirty="0">
                <a:latin typeface="Bradley Hand ITC" panose="03070402050302030203" pitchFamily="66" charset="0"/>
              </a:rPr>
              <a:t>JI Youth </a:t>
            </a:r>
            <a:r>
              <a:rPr lang="en-US" sz="2000" b="1" dirty="0">
                <a:latin typeface="Bradley Hand ITC" panose="03070402050302030203" pitchFamily="66" charset="0"/>
              </a:rPr>
              <a:t>Women</a:t>
            </a:r>
            <a:r>
              <a:rPr lang="en-US" sz="3200" b="1" dirty="0">
                <a:latin typeface="Bradley Hand ITC" panose="03070402050302030203" pitchFamily="66" charset="0"/>
              </a:rPr>
              <a:t> Pakistan </a:t>
            </a:r>
          </a:p>
        </p:txBody>
      </p:sp>
      <p:pic>
        <p:nvPicPr>
          <p:cNvPr id="2" name="Picture 1"/>
          <p:cNvPicPr>
            <a:picLocks noChangeAspect="1"/>
          </p:cNvPicPr>
          <p:nvPr/>
        </p:nvPicPr>
        <p:blipFill>
          <a:blip r:embed="rId3"/>
          <a:stretch>
            <a:fillRect/>
          </a:stretch>
        </p:blipFill>
        <p:spPr>
          <a:xfrm>
            <a:off x="1370012" y="533400"/>
            <a:ext cx="10394581" cy="4322439"/>
          </a:xfrm>
          <a:prstGeom prst="rect">
            <a:avLst/>
          </a:prstGeom>
        </p:spPr>
      </p:pic>
      <p:pic>
        <p:nvPicPr>
          <p:cNvPr id="3" name="Picture 2"/>
          <p:cNvPicPr>
            <a:picLocks noChangeAspect="1"/>
          </p:cNvPicPr>
          <p:nvPr/>
        </p:nvPicPr>
        <p:blipFill>
          <a:blip r:embed="rId4"/>
          <a:stretch>
            <a:fillRect/>
          </a:stretch>
        </p:blipFill>
        <p:spPr>
          <a:xfrm>
            <a:off x="455612" y="5650928"/>
            <a:ext cx="2542252" cy="1066892"/>
          </a:xfrm>
          <a:prstGeom prst="rect">
            <a:avLst/>
          </a:prstGeom>
        </p:spPr>
      </p:pic>
    </p:spTree>
    <p:extLst>
      <p:ext uri="{BB962C8B-B14F-4D97-AF65-F5344CB8AC3E}">
        <p14:creationId xmlns:p14="http://schemas.microsoft.com/office/powerpoint/2010/main" val="1550526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84612" y="5486400"/>
            <a:ext cx="5400837" cy="707886"/>
          </a:xfrm>
          <a:prstGeom prst="rect">
            <a:avLst/>
          </a:prstGeom>
        </p:spPr>
        <p:txBody>
          <a:bodyPr wrap="none">
            <a:spAutoFit/>
          </a:bodyPr>
          <a:lstStyle/>
          <a:p>
            <a:pPr algn="ctr">
              <a:defRPr/>
            </a:pPr>
            <a:r>
              <a:rPr lang="en-US" sz="4000" b="1" dirty="0">
                <a:latin typeface="Bradley Hand ITC" panose="03070402050302030203" pitchFamily="66" charset="0"/>
              </a:rPr>
              <a:t>JI Youth </a:t>
            </a:r>
            <a:r>
              <a:rPr lang="en-US" sz="2800" b="1" dirty="0">
                <a:latin typeface="Bradley Hand ITC" panose="03070402050302030203" pitchFamily="66" charset="0"/>
              </a:rPr>
              <a:t>Women</a:t>
            </a:r>
            <a:r>
              <a:rPr lang="en-US" sz="4000" b="1" dirty="0">
                <a:latin typeface="Bradley Hand ITC" panose="03070402050302030203" pitchFamily="66" charset="0"/>
              </a:rPr>
              <a:t> Pakistan </a:t>
            </a:r>
          </a:p>
        </p:txBody>
      </p:sp>
      <p:pic>
        <p:nvPicPr>
          <p:cNvPr id="4" name="Picture 3"/>
          <p:cNvPicPr>
            <a:picLocks noChangeAspect="1"/>
          </p:cNvPicPr>
          <p:nvPr/>
        </p:nvPicPr>
        <p:blipFill>
          <a:blip r:embed="rId3"/>
          <a:stretch>
            <a:fillRect/>
          </a:stretch>
        </p:blipFill>
        <p:spPr>
          <a:xfrm>
            <a:off x="1293812" y="-381000"/>
            <a:ext cx="9205758" cy="3816427"/>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9812" y="2286000"/>
            <a:ext cx="4440717" cy="2958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3575" y="5029200"/>
            <a:ext cx="3767377" cy="523220"/>
          </a:xfrm>
          <a:prstGeom prst="rect">
            <a:avLst/>
          </a:prstGeom>
        </p:spPr>
        <p:txBody>
          <a:bodyPr wrap="none">
            <a:spAutoFit/>
          </a:bodyPr>
          <a:lstStyle/>
          <a:p>
            <a:pPr algn="ctr">
              <a:defRPr/>
            </a:pPr>
            <a:r>
              <a:rPr lang="en-US" sz="2800" b="1" dirty="0">
                <a:latin typeface="Bradley Hand ITC" panose="03070402050302030203" pitchFamily="66" charset="0"/>
              </a:rPr>
              <a:t>JI Youth </a:t>
            </a:r>
            <a:r>
              <a:rPr lang="en-US" b="1" dirty="0">
                <a:latin typeface="Bradley Hand ITC" panose="03070402050302030203" pitchFamily="66" charset="0"/>
              </a:rPr>
              <a:t>Women</a:t>
            </a:r>
            <a:r>
              <a:rPr lang="en-US" sz="2800" b="1" dirty="0">
                <a:latin typeface="Bradley Hand ITC" panose="03070402050302030203" pitchFamily="66" charset="0"/>
              </a:rPr>
              <a:t> Pakistan </a:t>
            </a:r>
          </a:p>
        </p:txBody>
      </p:sp>
      <p:pic>
        <p:nvPicPr>
          <p:cNvPr id="2" name="Picture 1"/>
          <p:cNvPicPr>
            <a:picLocks noChangeAspect="1"/>
          </p:cNvPicPr>
          <p:nvPr/>
        </p:nvPicPr>
        <p:blipFill>
          <a:blip r:embed="rId3"/>
          <a:stretch>
            <a:fillRect/>
          </a:stretch>
        </p:blipFill>
        <p:spPr>
          <a:xfrm>
            <a:off x="303212" y="-287800"/>
            <a:ext cx="11277600" cy="5317000"/>
          </a:xfrm>
          <a:prstGeom prst="rect">
            <a:avLst/>
          </a:prstGeom>
        </p:spPr>
      </p:pic>
    </p:spTree>
    <p:extLst>
      <p:ext uri="{BB962C8B-B14F-4D97-AF65-F5344CB8AC3E}">
        <p14:creationId xmlns:p14="http://schemas.microsoft.com/office/powerpoint/2010/main" val="3789867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82232185"/>
              </p:ext>
            </p:extLst>
          </p:nvPr>
        </p:nvGraphicFramePr>
        <p:xfrm>
          <a:off x="1065212" y="381000"/>
          <a:ext cx="9904411" cy="4634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4113212" y="5943600"/>
            <a:ext cx="5400837" cy="707886"/>
          </a:xfrm>
          <a:prstGeom prst="rect">
            <a:avLst/>
          </a:prstGeom>
        </p:spPr>
        <p:txBody>
          <a:bodyPr wrap="none">
            <a:spAutoFit/>
          </a:bodyPr>
          <a:lstStyle/>
          <a:p>
            <a:pPr algn="ctr">
              <a:defRPr/>
            </a:pPr>
            <a:r>
              <a:rPr lang="en-US" sz="4000" b="1" dirty="0">
                <a:latin typeface="Bradley Hand ITC" panose="03070402050302030203" pitchFamily="66" charset="0"/>
              </a:rPr>
              <a:t>JI Youth </a:t>
            </a:r>
            <a:r>
              <a:rPr lang="en-US" sz="2800" b="1" dirty="0">
                <a:latin typeface="Bradley Hand ITC" panose="03070402050302030203" pitchFamily="66" charset="0"/>
              </a:rPr>
              <a:t>Women</a:t>
            </a:r>
            <a:r>
              <a:rPr lang="en-US" sz="4000" b="1" dirty="0">
                <a:latin typeface="Bradley Hand ITC" panose="03070402050302030203" pitchFamily="66" charset="0"/>
              </a:rPr>
              <a:t> Pakistan </a:t>
            </a:r>
          </a:p>
        </p:txBody>
      </p:sp>
    </p:spTree>
    <p:extLst>
      <p:ext uri="{BB962C8B-B14F-4D97-AF65-F5344CB8AC3E}">
        <p14:creationId xmlns:p14="http://schemas.microsoft.com/office/powerpoint/2010/main" val="638338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0911594-4FAC-48A7-A54A-EF44B8B67641}"/>
                                            </p:graphicEl>
                                          </p:spTgt>
                                        </p:tgtEl>
                                        <p:attrNameLst>
                                          <p:attrName>style.visibility</p:attrName>
                                        </p:attrNameLst>
                                      </p:cBhvr>
                                      <p:to>
                                        <p:strVal val="visible"/>
                                      </p:to>
                                    </p:set>
                                    <p:anim calcmode="lin" valueType="num">
                                      <p:cBhvr additive="base">
                                        <p:cTn id="7" dur="500" fill="hold"/>
                                        <p:tgtEl>
                                          <p:spTgt spid="4">
                                            <p:graphicEl>
                                              <a:dgm id="{60911594-4FAC-48A7-A54A-EF44B8B676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0911594-4FAC-48A7-A54A-EF44B8B6764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AAFCA5D7-6EBF-4DC7-A1B5-062886A1A984}"/>
                                            </p:graphicEl>
                                          </p:spTgt>
                                        </p:tgtEl>
                                        <p:attrNameLst>
                                          <p:attrName>style.visibility</p:attrName>
                                        </p:attrNameLst>
                                      </p:cBhvr>
                                      <p:to>
                                        <p:strVal val="visible"/>
                                      </p:to>
                                    </p:set>
                                    <p:anim calcmode="lin" valueType="num">
                                      <p:cBhvr additive="base">
                                        <p:cTn id="13" dur="500" fill="hold"/>
                                        <p:tgtEl>
                                          <p:spTgt spid="4">
                                            <p:graphicEl>
                                              <a:dgm id="{AAFCA5D7-6EBF-4DC7-A1B5-062886A1A98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AFCA5D7-6EBF-4DC7-A1B5-062886A1A984}"/>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AE45C690-FBA0-4A7A-A442-FC5BD095B9F7}"/>
                                            </p:graphicEl>
                                          </p:spTgt>
                                        </p:tgtEl>
                                        <p:attrNameLst>
                                          <p:attrName>style.visibility</p:attrName>
                                        </p:attrNameLst>
                                      </p:cBhvr>
                                      <p:to>
                                        <p:strVal val="visible"/>
                                      </p:to>
                                    </p:set>
                                    <p:anim calcmode="lin" valueType="num">
                                      <p:cBhvr additive="base">
                                        <p:cTn id="17" dur="500" fill="hold"/>
                                        <p:tgtEl>
                                          <p:spTgt spid="4">
                                            <p:graphicEl>
                                              <a:dgm id="{AE45C690-FBA0-4A7A-A442-FC5BD095B9F7}"/>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AE45C690-FBA0-4A7A-A442-FC5BD095B9F7}"/>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7E9A0CCF-EE48-4150-BF6F-A7BE5C13E206}"/>
                                            </p:graphicEl>
                                          </p:spTgt>
                                        </p:tgtEl>
                                        <p:attrNameLst>
                                          <p:attrName>style.visibility</p:attrName>
                                        </p:attrNameLst>
                                      </p:cBhvr>
                                      <p:to>
                                        <p:strVal val="visible"/>
                                      </p:to>
                                    </p:set>
                                    <p:anim calcmode="lin" valueType="num">
                                      <p:cBhvr additive="base">
                                        <p:cTn id="23" dur="500" fill="hold"/>
                                        <p:tgtEl>
                                          <p:spTgt spid="4">
                                            <p:graphicEl>
                                              <a:dgm id="{7E9A0CCF-EE48-4150-BF6F-A7BE5C13E20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7E9A0CCF-EE48-4150-BF6F-A7BE5C13E206}"/>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25A0E1D1-5688-4147-A73E-C713AEC44162}"/>
                                            </p:graphicEl>
                                          </p:spTgt>
                                        </p:tgtEl>
                                        <p:attrNameLst>
                                          <p:attrName>style.visibility</p:attrName>
                                        </p:attrNameLst>
                                      </p:cBhvr>
                                      <p:to>
                                        <p:strVal val="visible"/>
                                      </p:to>
                                    </p:set>
                                    <p:anim calcmode="lin" valueType="num">
                                      <p:cBhvr additive="base">
                                        <p:cTn id="27" dur="500" fill="hold"/>
                                        <p:tgtEl>
                                          <p:spTgt spid="4">
                                            <p:graphicEl>
                                              <a:dgm id="{25A0E1D1-5688-4147-A73E-C713AEC44162}"/>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25A0E1D1-5688-4147-A73E-C713AEC4416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37012" y="6019800"/>
            <a:ext cx="5400837" cy="707886"/>
          </a:xfrm>
          <a:prstGeom prst="rect">
            <a:avLst/>
          </a:prstGeom>
        </p:spPr>
        <p:txBody>
          <a:bodyPr wrap="none">
            <a:spAutoFit/>
          </a:bodyPr>
          <a:lstStyle/>
          <a:p>
            <a:pPr algn="ctr">
              <a:defRPr/>
            </a:pPr>
            <a:r>
              <a:rPr lang="en-US" sz="4000" b="1" dirty="0">
                <a:latin typeface="Bradley Hand ITC" panose="03070402050302030203" pitchFamily="66" charset="0"/>
              </a:rPr>
              <a:t>JI Youth </a:t>
            </a:r>
            <a:r>
              <a:rPr lang="en-US" sz="2800" b="1" dirty="0">
                <a:latin typeface="Bradley Hand ITC" panose="03070402050302030203" pitchFamily="66" charset="0"/>
              </a:rPr>
              <a:t>Women</a:t>
            </a:r>
            <a:r>
              <a:rPr lang="en-US" sz="4000" b="1" dirty="0">
                <a:latin typeface="Bradley Hand ITC" panose="03070402050302030203" pitchFamily="66" charset="0"/>
              </a:rPr>
              <a:t> Pakistan </a:t>
            </a:r>
          </a:p>
        </p:txBody>
      </p:sp>
      <p:pic>
        <p:nvPicPr>
          <p:cNvPr id="8" name="Picture 7"/>
          <p:cNvPicPr>
            <a:picLocks noChangeAspect="1"/>
          </p:cNvPicPr>
          <p:nvPr/>
        </p:nvPicPr>
        <p:blipFill>
          <a:blip r:embed="rId3"/>
          <a:stretch>
            <a:fillRect/>
          </a:stretch>
        </p:blipFill>
        <p:spPr>
          <a:xfrm>
            <a:off x="3046412" y="2128827"/>
            <a:ext cx="8851349" cy="3916866"/>
          </a:xfrm>
          <a:prstGeom prst="rect">
            <a:avLst/>
          </a:prstGeom>
        </p:spPr>
      </p:pic>
      <p:pic>
        <p:nvPicPr>
          <p:cNvPr id="9" name="Picture 8"/>
          <p:cNvPicPr>
            <a:picLocks noChangeAspect="1"/>
          </p:cNvPicPr>
          <p:nvPr/>
        </p:nvPicPr>
        <p:blipFill>
          <a:blip r:embed="rId4"/>
          <a:stretch>
            <a:fillRect/>
          </a:stretch>
        </p:blipFill>
        <p:spPr>
          <a:xfrm>
            <a:off x="608012" y="5515091"/>
            <a:ext cx="2261812" cy="1450974"/>
          </a:xfrm>
          <a:prstGeom prst="rect">
            <a:avLst/>
          </a:prstGeom>
        </p:spPr>
      </p:pic>
      <p:pic>
        <p:nvPicPr>
          <p:cNvPr id="10" name="Picture 9"/>
          <p:cNvPicPr>
            <a:picLocks noChangeAspect="1"/>
          </p:cNvPicPr>
          <p:nvPr/>
        </p:nvPicPr>
        <p:blipFill>
          <a:blip r:embed="rId5"/>
          <a:stretch>
            <a:fillRect/>
          </a:stretch>
        </p:blipFill>
        <p:spPr>
          <a:xfrm>
            <a:off x="2513012" y="-14056"/>
            <a:ext cx="6291617" cy="3182388"/>
          </a:xfrm>
          <a:prstGeom prst="rect">
            <a:avLst/>
          </a:prstGeom>
        </p:spPr>
      </p:pic>
    </p:spTree>
    <p:extLst>
      <p:ext uri="{BB962C8B-B14F-4D97-AF65-F5344CB8AC3E}">
        <p14:creationId xmlns:p14="http://schemas.microsoft.com/office/powerpoint/2010/main" val="4175729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27212" y="-76200"/>
            <a:ext cx="8309568" cy="2219136"/>
          </a:xfrm>
          <a:prstGeom prst="rect">
            <a:avLst/>
          </a:prstGeom>
        </p:spPr>
      </p:pic>
      <p:pic>
        <p:nvPicPr>
          <p:cNvPr id="6" name="Picture 5"/>
          <p:cNvPicPr>
            <a:picLocks noChangeAspect="1"/>
          </p:cNvPicPr>
          <p:nvPr/>
        </p:nvPicPr>
        <p:blipFill>
          <a:blip r:embed="rId4"/>
          <a:stretch>
            <a:fillRect/>
          </a:stretch>
        </p:blipFill>
        <p:spPr>
          <a:xfrm>
            <a:off x="-22521" y="1306708"/>
            <a:ext cx="12211346" cy="3206774"/>
          </a:xfrm>
          <a:prstGeom prst="rect">
            <a:avLst/>
          </a:prstGeom>
        </p:spPr>
      </p:pic>
      <p:pic>
        <p:nvPicPr>
          <p:cNvPr id="8" name="Picture 7"/>
          <p:cNvPicPr>
            <a:picLocks noChangeAspect="1"/>
          </p:cNvPicPr>
          <p:nvPr/>
        </p:nvPicPr>
        <p:blipFill>
          <a:blip r:embed="rId5"/>
          <a:stretch>
            <a:fillRect/>
          </a:stretch>
        </p:blipFill>
        <p:spPr>
          <a:xfrm>
            <a:off x="4614899" y="3702799"/>
            <a:ext cx="2971800" cy="2269374"/>
          </a:xfrm>
          <a:prstGeom prst="rect">
            <a:avLst/>
          </a:prstGeom>
        </p:spPr>
      </p:pic>
      <p:pic>
        <p:nvPicPr>
          <p:cNvPr id="9" name="Picture 8"/>
          <p:cNvPicPr>
            <a:picLocks noChangeAspect="1"/>
          </p:cNvPicPr>
          <p:nvPr/>
        </p:nvPicPr>
        <p:blipFill>
          <a:blip r:embed="rId6"/>
          <a:stretch>
            <a:fillRect/>
          </a:stretch>
        </p:blipFill>
        <p:spPr>
          <a:xfrm>
            <a:off x="2817812" y="4691902"/>
            <a:ext cx="6718374" cy="2560542"/>
          </a:xfrm>
          <a:prstGeom prst="rect">
            <a:avLst/>
          </a:prstGeom>
        </p:spPr>
      </p:pic>
      <p:pic>
        <p:nvPicPr>
          <p:cNvPr id="2" name="Picture 1"/>
          <p:cNvPicPr>
            <a:picLocks noChangeAspect="1"/>
          </p:cNvPicPr>
          <p:nvPr/>
        </p:nvPicPr>
        <p:blipFill>
          <a:blip r:embed="rId7"/>
          <a:stretch>
            <a:fillRect/>
          </a:stretch>
        </p:blipFill>
        <p:spPr>
          <a:xfrm>
            <a:off x="379412" y="5486400"/>
            <a:ext cx="2091109" cy="1280271"/>
          </a:xfrm>
          <a:prstGeom prst="rect">
            <a:avLst/>
          </a:prstGeom>
        </p:spPr>
      </p:pic>
    </p:spTree>
    <p:extLst>
      <p:ext uri="{BB962C8B-B14F-4D97-AF65-F5344CB8AC3E}">
        <p14:creationId xmlns:p14="http://schemas.microsoft.com/office/powerpoint/2010/main" val="1548739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61219" y="76200"/>
            <a:ext cx="7395089" cy="2560542"/>
          </a:xfrm>
          <a:prstGeom prst="rect">
            <a:avLst/>
          </a:prstGeom>
        </p:spPr>
      </p:pic>
      <p:pic>
        <p:nvPicPr>
          <p:cNvPr id="7" name="Picture 6"/>
          <p:cNvPicPr>
            <a:picLocks noChangeAspect="1"/>
          </p:cNvPicPr>
          <p:nvPr/>
        </p:nvPicPr>
        <p:blipFill>
          <a:blip r:embed="rId4"/>
          <a:stretch>
            <a:fillRect/>
          </a:stretch>
        </p:blipFill>
        <p:spPr>
          <a:xfrm>
            <a:off x="379412" y="5964415"/>
            <a:ext cx="2017951" cy="749873"/>
          </a:xfrm>
          <a:prstGeom prst="rect">
            <a:avLst/>
          </a:prstGeom>
        </p:spPr>
      </p:pic>
      <p:pic>
        <p:nvPicPr>
          <p:cNvPr id="8" name="Picture 7"/>
          <p:cNvPicPr>
            <a:picLocks noChangeAspect="1"/>
          </p:cNvPicPr>
          <p:nvPr/>
        </p:nvPicPr>
        <p:blipFill>
          <a:blip r:embed="rId5"/>
          <a:stretch>
            <a:fillRect/>
          </a:stretch>
        </p:blipFill>
        <p:spPr>
          <a:xfrm>
            <a:off x="3427412" y="6024098"/>
            <a:ext cx="5773412" cy="1066892"/>
          </a:xfrm>
          <a:prstGeom prst="rect">
            <a:avLst/>
          </a:prstGeom>
        </p:spPr>
      </p:pic>
      <p:pic>
        <p:nvPicPr>
          <p:cNvPr id="9" name="Picture 8"/>
          <p:cNvPicPr>
            <a:picLocks noChangeAspect="1"/>
          </p:cNvPicPr>
          <p:nvPr/>
        </p:nvPicPr>
        <p:blipFill>
          <a:blip r:embed="rId6"/>
          <a:stretch>
            <a:fillRect/>
          </a:stretch>
        </p:blipFill>
        <p:spPr>
          <a:xfrm>
            <a:off x="303212" y="2362200"/>
            <a:ext cx="11717528" cy="3066554"/>
          </a:xfrm>
          <a:prstGeom prst="rect">
            <a:avLst/>
          </a:prstGeom>
        </p:spPr>
      </p:pic>
    </p:spTree>
    <p:extLst>
      <p:ext uri="{BB962C8B-B14F-4D97-AF65-F5344CB8AC3E}">
        <p14:creationId xmlns:p14="http://schemas.microsoft.com/office/powerpoint/2010/main" val="64603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65612" y="6085660"/>
            <a:ext cx="3767377" cy="523220"/>
          </a:xfrm>
          <a:prstGeom prst="rect">
            <a:avLst/>
          </a:prstGeom>
        </p:spPr>
        <p:txBody>
          <a:bodyPr wrap="none">
            <a:spAutoFit/>
          </a:bodyPr>
          <a:lstStyle/>
          <a:p>
            <a:pPr algn="ctr">
              <a:defRPr/>
            </a:pPr>
            <a:r>
              <a:rPr lang="en-US" sz="2800" b="1" dirty="0">
                <a:latin typeface="Bradley Hand ITC" panose="03070402050302030203" pitchFamily="66" charset="0"/>
              </a:rPr>
              <a:t>JI Youth </a:t>
            </a:r>
            <a:r>
              <a:rPr lang="en-US" b="1" dirty="0">
                <a:latin typeface="Bradley Hand ITC" panose="03070402050302030203" pitchFamily="66" charset="0"/>
              </a:rPr>
              <a:t>Women</a:t>
            </a:r>
            <a:r>
              <a:rPr lang="en-US" sz="2800" b="1" dirty="0">
                <a:latin typeface="Bradley Hand ITC" panose="03070402050302030203" pitchFamily="66" charset="0"/>
              </a:rPr>
              <a:t> Pakistan </a:t>
            </a:r>
          </a:p>
        </p:txBody>
      </p:sp>
      <p:pic>
        <p:nvPicPr>
          <p:cNvPr id="3" name="Picture 2"/>
          <p:cNvPicPr>
            <a:picLocks noChangeAspect="1"/>
          </p:cNvPicPr>
          <p:nvPr/>
        </p:nvPicPr>
        <p:blipFill>
          <a:blip r:embed="rId3"/>
          <a:stretch>
            <a:fillRect/>
          </a:stretch>
        </p:blipFill>
        <p:spPr>
          <a:xfrm>
            <a:off x="1598612" y="304800"/>
            <a:ext cx="9364268" cy="1676545"/>
          </a:xfrm>
          <a:prstGeom prst="rect">
            <a:avLst/>
          </a:prstGeom>
        </p:spPr>
      </p:pic>
      <p:pic>
        <p:nvPicPr>
          <p:cNvPr id="7" name="Picture 6"/>
          <p:cNvPicPr>
            <a:picLocks noChangeAspect="1"/>
          </p:cNvPicPr>
          <p:nvPr/>
        </p:nvPicPr>
        <p:blipFill>
          <a:blip r:embed="rId4"/>
          <a:stretch>
            <a:fillRect/>
          </a:stretch>
        </p:blipFill>
        <p:spPr>
          <a:xfrm>
            <a:off x="220704" y="5846517"/>
            <a:ext cx="2444708" cy="749873"/>
          </a:xfrm>
          <a:prstGeom prst="rect">
            <a:avLst/>
          </a:prstGeom>
        </p:spPr>
      </p:pic>
      <p:pic>
        <p:nvPicPr>
          <p:cNvPr id="8" name="Picture 7"/>
          <p:cNvPicPr>
            <a:picLocks noChangeAspect="1"/>
          </p:cNvPicPr>
          <p:nvPr/>
        </p:nvPicPr>
        <p:blipFill rotWithShape="1">
          <a:blip r:embed="rId5"/>
          <a:srcRect l="2976" r="1786"/>
          <a:stretch/>
        </p:blipFill>
        <p:spPr>
          <a:xfrm>
            <a:off x="74612" y="1458960"/>
            <a:ext cx="11963400" cy="4387557"/>
          </a:xfrm>
          <a:prstGeom prst="rect">
            <a:avLst/>
          </a:prstGeom>
        </p:spPr>
      </p:pic>
    </p:spTree>
    <p:extLst>
      <p:ext uri="{BB962C8B-B14F-4D97-AF65-F5344CB8AC3E}">
        <p14:creationId xmlns:p14="http://schemas.microsoft.com/office/powerpoint/2010/main" val="324225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0812" y="1295400"/>
            <a:ext cx="11811000" cy="4343400"/>
          </a:xfrm>
        </p:spPr>
        <p:txBody>
          <a:bodyPr>
            <a:noAutofit/>
          </a:bodyPr>
          <a:lstStyle/>
          <a:p>
            <a:pPr algn="r" rtl="1"/>
            <a:r>
              <a:rPr lang="ur-PK" sz="40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مصیبت کے بعد رحمت کا مزہ پاتے ہی چال بازیاں شروع</a:t>
            </a:r>
          </a:p>
          <a:p>
            <a:pPr algn="r" rtl="1"/>
            <a:r>
              <a:rPr lang="ur-PK" sz="40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سمندری  سفر میں طوفان میں گھرنے کے بعد دعا صرف اللہ سے  مانگتے ہیں</a:t>
            </a:r>
          </a:p>
          <a:p>
            <a:pPr algn="r" rtl="1"/>
            <a:r>
              <a:rPr lang="ur-PK" sz="40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مگر جب اللہ بچا لیتا ہے تو بغاوت کا رویہ  کا اختیار کرتے ہیں </a:t>
            </a:r>
          </a:p>
          <a:p>
            <a:pPr algn="r" rtl="1"/>
            <a:r>
              <a:rPr lang="ur-PK" sz="40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آخرت کا انکار کرنے والوں کی بستیوں کو اللہ تعالیٰ جب چاہے تباہ کر سکتا ہے ۔ </a:t>
            </a:r>
          </a:p>
        </p:txBody>
      </p:sp>
      <p:sp>
        <p:nvSpPr>
          <p:cNvPr id="5" name="Rectangle 4"/>
          <p:cNvSpPr/>
          <p:nvPr/>
        </p:nvSpPr>
        <p:spPr>
          <a:xfrm>
            <a:off x="989012" y="6025480"/>
            <a:ext cx="1853392" cy="707886"/>
          </a:xfrm>
          <a:prstGeom prst="rect">
            <a:avLst/>
          </a:prstGeom>
        </p:spPr>
        <p:txBody>
          <a:bodyPr wrap="none">
            <a:spAutoFit/>
          </a:bodyPr>
          <a:lstStyle/>
          <a:p>
            <a:r>
              <a:rPr lang="ur-PK" sz="4000" dirty="0">
                <a:solidFill>
                  <a:prstClr val="white"/>
                </a:solidFill>
                <a:ea typeface="+mj-ea"/>
                <a:cs typeface="+mj-cs"/>
              </a:rPr>
              <a:t>21 تا 24</a:t>
            </a:r>
            <a:endParaRPr lang="en-US" sz="1400" dirty="0"/>
          </a:p>
        </p:txBody>
      </p:sp>
      <p:sp>
        <p:nvSpPr>
          <p:cNvPr id="6" name="Rectangle 5"/>
          <p:cNvSpPr/>
          <p:nvPr/>
        </p:nvSpPr>
        <p:spPr>
          <a:xfrm>
            <a:off x="5103812" y="6150114"/>
            <a:ext cx="3767377" cy="523220"/>
          </a:xfrm>
          <a:prstGeom prst="rect">
            <a:avLst/>
          </a:prstGeom>
        </p:spPr>
        <p:txBody>
          <a:bodyPr wrap="none">
            <a:spAutoFit/>
          </a:bodyPr>
          <a:lstStyle/>
          <a:p>
            <a:pPr algn="ctr">
              <a:defRPr/>
            </a:pPr>
            <a:r>
              <a:rPr lang="en-US" sz="2800" b="1" dirty="0">
                <a:latin typeface="Bradley Hand ITC" panose="03070402050302030203" pitchFamily="66" charset="0"/>
              </a:rPr>
              <a:t>JI Youth </a:t>
            </a:r>
            <a:r>
              <a:rPr lang="en-US" b="1" dirty="0">
                <a:latin typeface="Bradley Hand ITC" panose="03070402050302030203" pitchFamily="66" charset="0"/>
              </a:rPr>
              <a:t>Women</a:t>
            </a:r>
            <a:r>
              <a:rPr lang="en-US" sz="2800" b="1" dirty="0">
                <a:latin typeface="Bradley Hand ITC" panose="03070402050302030203" pitchFamily="66" charset="0"/>
              </a:rPr>
              <a:t> Pakistan </a:t>
            </a:r>
          </a:p>
        </p:txBody>
      </p:sp>
    </p:spTree>
    <p:extLst>
      <p:ext uri="{BB962C8B-B14F-4D97-AF65-F5344CB8AC3E}">
        <p14:creationId xmlns:p14="http://schemas.microsoft.com/office/powerpoint/2010/main" val="2332874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8012" y="5925376"/>
            <a:ext cx="1853392" cy="707886"/>
          </a:xfrm>
          <a:prstGeom prst="rect">
            <a:avLst/>
          </a:prstGeom>
        </p:spPr>
        <p:txBody>
          <a:bodyPr wrap="none">
            <a:spAutoFit/>
          </a:bodyPr>
          <a:lstStyle/>
          <a:p>
            <a:r>
              <a:rPr lang="ur-PK" sz="4000" dirty="0">
                <a:solidFill>
                  <a:prstClr val="white"/>
                </a:solidFill>
                <a:ea typeface="+mj-ea"/>
                <a:cs typeface="+mj-cs"/>
              </a:rPr>
              <a:t>25 تا 30</a:t>
            </a:r>
            <a:endParaRPr lang="en-US" sz="1400" dirty="0"/>
          </a:p>
        </p:txBody>
      </p:sp>
      <p:pic>
        <p:nvPicPr>
          <p:cNvPr id="2" name="Picture 1"/>
          <p:cNvPicPr>
            <a:picLocks noChangeAspect="1"/>
          </p:cNvPicPr>
          <p:nvPr/>
        </p:nvPicPr>
        <p:blipFill>
          <a:blip r:embed="rId3"/>
          <a:stretch>
            <a:fillRect/>
          </a:stretch>
        </p:blipFill>
        <p:spPr>
          <a:xfrm>
            <a:off x="1751012" y="-304800"/>
            <a:ext cx="7827942" cy="3182388"/>
          </a:xfrm>
          <a:prstGeom prst="rect">
            <a:avLst/>
          </a:prstGeom>
        </p:spPr>
      </p:pic>
      <p:pic>
        <p:nvPicPr>
          <p:cNvPr id="3" name="Picture 2"/>
          <p:cNvPicPr>
            <a:picLocks noChangeAspect="1"/>
          </p:cNvPicPr>
          <p:nvPr/>
        </p:nvPicPr>
        <p:blipFill>
          <a:blip r:embed="rId4"/>
          <a:stretch>
            <a:fillRect/>
          </a:stretch>
        </p:blipFill>
        <p:spPr>
          <a:xfrm>
            <a:off x="2132012" y="1676400"/>
            <a:ext cx="7619771" cy="4602919"/>
          </a:xfrm>
          <a:prstGeom prst="rect">
            <a:avLst/>
          </a:prstGeom>
        </p:spPr>
      </p:pic>
    </p:spTree>
    <p:extLst>
      <p:ext uri="{BB962C8B-B14F-4D97-AF65-F5344CB8AC3E}">
        <p14:creationId xmlns:p14="http://schemas.microsoft.com/office/powerpoint/2010/main" val="41852366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0</TotalTime>
  <Words>4621</Words>
  <Application>Microsoft Office PowerPoint</Application>
  <PresentationFormat>Custom</PresentationFormat>
  <Paragraphs>126</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Bradley Hand ITC</vt:lpstr>
      <vt:lpstr>Calibri</vt:lpstr>
      <vt:lpstr>Century</vt:lpstr>
      <vt:lpstr>Jameel Noori Nastaleeq</vt:lpstr>
      <vt:lpstr>Woodgrain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2016-02-10T01:55:57Z</dcterms:created>
  <dcterms:modified xsi:type="dcterms:W3CDTF">2020-03-11T06:59:01Z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